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
  </p:notesMasterIdLst>
  <p:sldIdLst>
    <p:sldId id="267" r:id="rId2"/>
  </p:sldIdLst>
  <p:sldSz cx="45516800" cy="25603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064" userDrawn="1">
          <p15:clr>
            <a:srgbClr val="A4A3A4"/>
          </p15:clr>
        </p15:guide>
        <p15:guide id="2" pos="1433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6C5C15-370A-E3D2-0A3A-A8A443E921CE}" name="Sara Wigginton" initials="SW" userId="S::sara.wigginton@barnstablecounty.org::322e456c-1865-4380-8c9b-f1eff693130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leason, Tim" initials="GT" lastIdx="10" clrIdx="0">
    <p:extLst>
      <p:ext uri="{19B8F6BF-5375-455C-9EA6-DF929625EA0E}">
        <p15:presenceInfo xmlns:p15="http://schemas.microsoft.com/office/powerpoint/2012/main" userId="S::Gleason.Timothy@epa.gov::6ddbdb38-2e6c-482c-a360-fce7298551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333F50"/>
    <a:srgbClr val="E3F1DB"/>
    <a:srgbClr val="D9F4FF"/>
    <a:srgbClr val="AFE9FD"/>
    <a:srgbClr val="E1E5EB"/>
    <a:srgbClr val="AEFEFC"/>
    <a:srgbClr val="008080"/>
    <a:srgbClr val="0099CB"/>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105ACE-C4A3-40C0-A6B2-0B2A6CAD200F}" v="1" dt="2023-06-06T16:19:43.8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996" autoAdjust="0"/>
    <p:restoredTop sz="95226" autoAdjust="0"/>
  </p:normalViewPr>
  <p:slideViewPr>
    <p:cSldViewPr snapToGrid="0">
      <p:cViewPr varScale="1">
        <p:scale>
          <a:sx n="30" d="100"/>
          <a:sy n="30" d="100"/>
        </p:scale>
        <p:origin x="76" y="116"/>
      </p:cViewPr>
      <p:guideLst>
        <p:guide orient="horz" pos="8064"/>
        <p:guide pos="143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microsoft.com/office/2018/10/relationships/authors" Target="author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commentAuthors" Target="commentAuthors.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ie Rudman" userId="8e3aa398-7d6b-43cd-97ed-cf297921550e" providerId="ADAL" clId="{AF105ACE-C4A3-40C0-A6B2-0B2A6CAD200F}"/>
    <pc:docChg chg="delSld modSld">
      <pc:chgData name="Alexie Rudman" userId="8e3aa398-7d6b-43cd-97ed-cf297921550e" providerId="ADAL" clId="{AF105ACE-C4A3-40C0-A6B2-0B2A6CAD200F}" dt="2023-06-06T19:35:28.321" v="47" actId="2696"/>
      <pc:docMkLst>
        <pc:docMk/>
      </pc:docMkLst>
      <pc:sldChg chg="addSp modSp mod delCm modCm">
        <pc:chgData name="Alexie Rudman" userId="8e3aa398-7d6b-43cd-97ed-cf297921550e" providerId="ADAL" clId="{AF105ACE-C4A3-40C0-A6B2-0B2A6CAD200F}" dt="2023-06-06T16:20:30.939" v="45"/>
        <pc:sldMkLst>
          <pc:docMk/>
          <pc:sldMk cId="4047172295" sldId="267"/>
        </pc:sldMkLst>
        <pc:spChg chg="mod">
          <ac:chgData name="Alexie Rudman" userId="8e3aa398-7d6b-43cd-97ed-cf297921550e" providerId="ADAL" clId="{AF105ACE-C4A3-40C0-A6B2-0B2A6CAD200F}" dt="2023-06-06T16:17:52.945" v="28" actId="113"/>
          <ac:spMkLst>
            <pc:docMk/>
            <pc:sldMk cId="4047172295" sldId="267"/>
            <ac:spMk id="33" creationId="{8178C1BA-30A0-43D8-B1BC-6B004589344D}"/>
          </ac:spMkLst>
        </pc:spChg>
        <pc:spChg chg="mod">
          <ac:chgData name="Alexie Rudman" userId="8e3aa398-7d6b-43cd-97ed-cf297921550e" providerId="ADAL" clId="{AF105ACE-C4A3-40C0-A6B2-0B2A6CAD200F}" dt="2023-06-06T16:16:40.828" v="20" actId="20577"/>
          <ac:spMkLst>
            <pc:docMk/>
            <pc:sldMk cId="4047172295" sldId="267"/>
            <ac:spMk id="80" creationId="{38E5ADF6-692D-4E48-AA04-CB032E0C6214}"/>
          </ac:spMkLst>
        </pc:spChg>
        <pc:spChg chg="mod">
          <ac:chgData name="Alexie Rudman" userId="8e3aa398-7d6b-43cd-97ed-cf297921550e" providerId="ADAL" clId="{AF105ACE-C4A3-40C0-A6B2-0B2A6CAD200F}" dt="2023-06-06T16:19:40.948" v="32" actId="1076"/>
          <ac:spMkLst>
            <pc:docMk/>
            <pc:sldMk cId="4047172295" sldId="267"/>
            <ac:spMk id="145" creationId="{BD540B1A-549B-76D5-61F0-DFE90FC857B7}"/>
          </ac:spMkLst>
        </pc:spChg>
        <pc:picChg chg="add mod">
          <ac:chgData name="Alexie Rudman" userId="8e3aa398-7d6b-43cd-97ed-cf297921550e" providerId="ADAL" clId="{AF105ACE-C4A3-40C0-A6B2-0B2A6CAD200F}" dt="2023-06-06T16:20:21.979" v="44" actId="1038"/>
          <ac:picMkLst>
            <pc:docMk/>
            <pc:sldMk cId="4047172295" sldId="267"/>
            <ac:picMk id="2" creationId="{F349402F-9905-8AFD-1631-728CA49598C7}"/>
          </ac:picMkLst>
        </pc:picChg>
        <pc:picChg chg="mod">
          <ac:chgData name="Alexie Rudman" userId="8e3aa398-7d6b-43cd-97ed-cf297921550e" providerId="ADAL" clId="{AF105ACE-C4A3-40C0-A6B2-0B2A6CAD200F}" dt="2023-06-06T16:20:19.801" v="40" actId="1038"/>
          <ac:picMkLst>
            <pc:docMk/>
            <pc:sldMk cId="4047172295" sldId="267"/>
            <ac:picMk id="144" creationId="{95F8419B-EE45-6009-9FCE-0ECE9589E1E2}"/>
          </ac:picMkLst>
        </pc:picChg>
        <pc:extLst>
          <p:ext xmlns:p="http://schemas.openxmlformats.org/presentationml/2006/main" uri="{D6D511B9-2390-475A-947B-AFAB55BFBCF1}">
            <pc226:cmChg xmlns:pc226="http://schemas.microsoft.com/office/powerpoint/2022/06/main/command" chg="del">
              <pc226:chgData name="Alexie Rudman" userId="8e3aa398-7d6b-43cd-97ed-cf297921550e" providerId="ADAL" clId="{AF105ACE-C4A3-40C0-A6B2-0B2A6CAD200F}" dt="2023-06-06T16:20:30.939" v="45"/>
              <pc2:cmMkLst xmlns:pc2="http://schemas.microsoft.com/office/powerpoint/2019/9/main/command">
                <pc:docMk/>
                <pc:sldMk cId="4047172295" sldId="267"/>
                <pc2:cmMk id="{D75EB911-623E-449E-8439-76004A59AC85}"/>
              </pc2:cmMkLst>
            </pc226:cmChg>
            <pc226:cmChg xmlns:pc226="http://schemas.microsoft.com/office/powerpoint/2022/06/main/command" chg="del">
              <pc226:chgData name="Alexie Rudman" userId="8e3aa398-7d6b-43cd-97ed-cf297921550e" providerId="ADAL" clId="{AF105ACE-C4A3-40C0-A6B2-0B2A6CAD200F}" dt="2023-06-06T16:19:25.548" v="30"/>
              <pc2:cmMkLst xmlns:pc2="http://schemas.microsoft.com/office/powerpoint/2019/9/main/command">
                <pc:docMk/>
                <pc:sldMk cId="4047172295" sldId="267"/>
                <pc2:cmMk id="{44B8E03E-3964-463B-B459-7441846092B2}"/>
              </pc2:cmMkLst>
            </pc226:cmChg>
            <pc226:cmChg xmlns:pc226="http://schemas.microsoft.com/office/powerpoint/2022/06/main/command" chg="del">
              <pc226:chgData name="Alexie Rudman" userId="8e3aa398-7d6b-43cd-97ed-cf297921550e" providerId="ADAL" clId="{AF105ACE-C4A3-40C0-A6B2-0B2A6CAD200F}" dt="2023-06-06T16:15:48.670" v="0"/>
              <pc2:cmMkLst xmlns:pc2="http://schemas.microsoft.com/office/powerpoint/2019/9/main/command">
                <pc:docMk/>
                <pc:sldMk cId="4047172295" sldId="267"/>
                <pc2:cmMk id="{E183AA42-EB32-4A94-9DB4-EE59602EB974}"/>
              </pc2:cmMkLst>
            </pc226:cmChg>
            <pc226:cmChg xmlns:pc226="http://schemas.microsoft.com/office/powerpoint/2022/06/main/command" chg="del mod">
              <pc226:chgData name="Alexie Rudman" userId="8e3aa398-7d6b-43cd-97ed-cf297921550e" providerId="ADAL" clId="{AF105ACE-C4A3-40C0-A6B2-0B2A6CAD200F}" dt="2023-06-06T16:17:41.400" v="27"/>
              <pc2:cmMkLst xmlns:pc2="http://schemas.microsoft.com/office/powerpoint/2019/9/main/command">
                <pc:docMk/>
                <pc:sldMk cId="4047172295" sldId="267"/>
                <pc2:cmMk id="{6FE07150-47B7-4835-A229-185DBCD7404A}"/>
              </pc2:cmMkLst>
            </pc226:cmChg>
            <pc226:cmChg xmlns:pc226="http://schemas.microsoft.com/office/powerpoint/2022/06/main/command" chg="del">
              <pc226:chgData name="Alexie Rudman" userId="8e3aa398-7d6b-43cd-97ed-cf297921550e" providerId="ADAL" clId="{AF105ACE-C4A3-40C0-A6B2-0B2A6CAD200F}" dt="2023-06-06T16:18:22.618" v="29"/>
              <pc2:cmMkLst xmlns:pc2="http://schemas.microsoft.com/office/powerpoint/2019/9/main/command">
                <pc:docMk/>
                <pc:sldMk cId="4047172295" sldId="267"/>
                <pc2:cmMk id="{94DD0991-A10C-4B26-9B78-1917D4E64F9A}"/>
              </pc2:cmMkLst>
            </pc226:cmChg>
            <pc226:cmChg xmlns:pc226="http://schemas.microsoft.com/office/powerpoint/2022/06/main/command" chg="del mod">
              <pc226:chgData name="Alexie Rudman" userId="8e3aa398-7d6b-43cd-97ed-cf297921550e" providerId="ADAL" clId="{AF105ACE-C4A3-40C0-A6B2-0B2A6CAD200F}" dt="2023-06-06T16:17:20.794" v="22"/>
              <pc2:cmMkLst xmlns:pc2="http://schemas.microsoft.com/office/powerpoint/2019/9/main/command">
                <pc:docMk/>
                <pc:sldMk cId="4047172295" sldId="267"/>
                <pc2:cmMk id="{C066B6AB-8CA0-4A7E-AEEE-1D78FE36D880}"/>
              </pc2:cmMkLst>
            </pc226:cmChg>
            <pc226:cmChg xmlns:pc226="http://schemas.microsoft.com/office/powerpoint/2022/06/main/command" chg="del mod">
              <pc226:chgData name="Alexie Rudman" userId="8e3aa398-7d6b-43cd-97ed-cf297921550e" providerId="ADAL" clId="{AF105ACE-C4A3-40C0-A6B2-0B2A6CAD200F}" dt="2023-06-06T16:17:29.789" v="26"/>
              <pc2:cmMkLst xmlns:pc2="http://schemas.microsoft.com/office/powerpoint/2019/9/main/command">
                <pc:docMk/>
                <pc:sldMk cId="4047172295" sldId="267"/>
                <pc2:cmMk id="{A04D45FB-4252-4EFB-8094-7E80EE081397}"/>
              </pc2:cmMkLst>
            </pc226:cmChg>
          </p:ext>
        </pc:extLst>
      </pc:sldChg>
      <pc:sldChg chg="del">
        <pc:chgData name="Alexie Rudman" userId="8e3aa398-7d6b-43cd-97ed-cf297921550e" providerId="ADAL" clId="{AF105ACE-C4A3-40C0-A6B2-0B2A6CAD200F}" dt="2023-06-06T19:35:28.321" v="47" actId="2696"/>
        <pc:sldMkLst>
          <pc:docMk/>
          <pc:sldMk cId="1213545323" sldId="275"/>
        </pc:sldMkLst>
      </pc:sldChg>
      <pc:sldChg chg="del">
        <pc:chgData name="Alexie Rudman" userId="8e3aa398-7d6b-43cd-97ed-cf297921550e" providerId="ADAL" clId="{AF105ACE-C4A3-40C0-A6B2-0B2A6CAD200F}" dt="2023-06-06T19:35:24.220" v="46" actId="2696"/>
        <pc:sldMkLst>
          <pc:docMk/>
          <pc:sldMk cId="3890812182" sldId="2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D55E2F-452B-4917-8028-E600203608D2}" type="datetimeFigureOut">
              <a:rPr lang="en-US" smtClean="0"/>
              <a:t>6/6/2023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F115BF-405F-414A-931A-CAEDFF3EA904}" type="slidenum">
              <a:rPr lang="en-US" smtClean="0"/>
              <a:t>‹#›</a:t>
            </a:fld>
            <a:endParaRPr lang="en-US"/>
          </a:p>
        </p:txBody>
      </p:sp>
    </p:spTree>
    <p:extLst>
      <p:ext uri="{BB962C8B-B14F-4D97-AF65-F5344CB8AC3E}">
        <p14:creationId xmlns:p14="http://schemas.microsoft.com/office/powerpoint/2010/main" val="336652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Kate if map is properly cited and if I shouldn’t cite the PFW report instead</a:t>
            </a:r>
          </a:p>
          <a:p>
            <a:endParaRPr lang="en-US" dirty="0"/>
          </a:p>
          <a:p>
            <a:r>
              <a:rPr lang="en-US" dirty="0"/>
              <a:t>-Partnering with local organization is important: they are there all the time to be the continuous face of the effort. EPA is kind of obscure to most people, they don’t ask us things directly, it is outside of our capacity to communicate about day-to-day events</a:t>
            </a:r>
          </a:p>
        </p:txBody>
      </p:sp>
      <p:sp>
        <p:nvSpPr>
          <p:cNvPr id="4" name="Slide Number Placeholder 3"/>
          <p:cNvSpPr>
            <a:spLocks noGrp="1"/>
          </p:cNvSpPr>
          <p:nvPr>
            <p:ph type="sldNum" sz="quarter" idx="5"/>
          </p:nvPr>
        </p:nvSpPr>
        <p:spPr/>
        <p:txBody>
          <a:bodyPr/>
          <a:lstStyle/>
          <a:p>
            <a:fld id="{C9F115BF-405F-414A-931A-CAEDFF3EA904}" type="slidenum">
              <a:rPr lang="en-US" smtClean="0"/>
              <a:t>1</a:t>
            </a:fld>
            <a:endParaRPr lang="en-US"/>
          </a:p>
        </p:txBody>
      </p:sp>
    </p:spTree>
    <p:extLst>
      <p:ext uri="{BB962C8B-B14F-4D97-AF65-F5344CB8AC3E}">
        <p14:creationId xmlns:p14="http://schemas.microsoft.com/office/powerpoint/2010/main" val="3985097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89600" y="4190155"/>
            <a:ext cx="34137600" cy="8913707"/>
          </a:xfrm>
        </p:spPr>
        <p:txBody>
          <a:bodyPr anchor="b"/>
          <a:lstStyle>
            <a:lvl1pPr algn="ctr">
              <a:defRPr sz="22400"/>
            </a:lvl1pPr>
          </a:lstStyle>
          <a:p>
            <a:r>
              <a:rPr lang="en-US"/>
              <a:t>Click to edit Master title style</a:t>
            </a:r>
            <a:endParaRPr lang="en-US" dirty="0"/>
          </a:p>
        </p:txBody>
      </p:sp>
      <p:sp>
        <p:nvSpPr>
          <p:cNvPr id="3" name="Subtitle 2"/>
          <p:cNvSpPr>
            <a:spLocks noGrp="1"/>
          </p:cNvSpPr>
          <p:nvPr>
            <p:ph type="subTitle" idx="1"/>
          </p:nvPr>
        </p:nvSpPr>
        <p:spPr>
          <a:xfrm>
            <a:off x="5689600" y="13447609"/>
            <a:ext cx="34137600" cy="6181511"/>
          </a:xfrm>
        </p:spPr>
        <p:txBody>
          <a:bodyPr/>
          <a:lstStyle>
            <a:lvl1pPr marL="0" indent="0" algn="ctr">
              <a:buNone/>
              <a:defRPr sz="8960"/>
            </a:lvl1pPr>
            <a:lvl2pPr marL="1706865" indent="0" algn="ctr">
              <a:buNone/>
              <a:defRPr sz="7467"/>
            </a:lvl2pPr>
            <a:lvl3pPr marL="3413730" indent="0" algn="ctr">
              <a:buNone/>
              <a:defRPr sz="6720"/>
            </a:lvl3pPr>
            <a:lvl4pPr marL="5120594" indent="0" algn="ctr">
              <a:buNone/>
              <a:defRPr sz="5973"/>
            </a:lvl4pPr>
            <a:lvl5pPr marL="6827459" indent="0" algn="ctr">
              <a:buNone/>
              <a:defRPr sz="5973"/>
            </a:lvl5pPr>
            <a:lvl6pPr marL="8534324" indent="0" algn="ctr">
              <a:buNone/>
              <a:defRPr sz="5973"/>
            </a:lvl6pPr>
            <a:lvl7pPr marL="10241189" indent="0" algn="ctr">
              <a:buNone/>
              <a:defRPr sz="5973"/>
            </a:lvl7pPr>
            <a:lvl8pPr marL="11948053" indent="0" algn="ctr">
              <a:buNone/>
              <a:defRPr sz="5973"/>
            </a:lvl8pPr>
            <a:lvl9pPr marL="13654918" indent="0" algn="ctr">
              <a:buNone/>
              <a:defRPr sz="597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377A6E-9414-4E3A-B612-6ADB794BAA0C}"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680C7-24E1-46B3-B135-B6BFC9F56BC7}" type="slidenum">
              <a:rPr lang="en-US" smtClean="0"/>
              <a:t>‹#›</a:t>
            </a:fld>
            <a:endParaRPr lang="en-US"/>
          </a:p>
        </p:txBody>
      </p:sp>
    </p:spTree>
    <p:extLst>
      <p:ext uri="{BB962C8B-B14F-4D97-AF65-F5344CB8AC3E}">
        <p14:creationId xmlns:p14="http://schemas.microsoft.com/office/powerpoint/2010/main" val="280338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377A6E-9414-4E3A-B612-6ADB794BAA0C}"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680C7-24E1-46B3-B135-B6BFC9F56BC7}" type="slidenum">
              <a:rPr lang="en-US" smtClean="0"/>
              <a:t>‹#›</a:t>
            </a:fld>
            <a:endParaRPr lang="en-US"/>
          </a:p>
        </p:txBody>
      </p:sp>
    </p:spTree>
    <p:extLst>
      <p:ext uri="{BB962C8B-B14F-4D97-AF65-F5344CB8AC3E}">
        <p14:creationId xmlns:p14="http://schemas.microsoft.com/office/powerpoint/2010/main" val="486528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572960" y="1363133"/>
            <a:ext cx="9814560" cy="216975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129280" y="1363133"/>
            <a:ext cx="28874720" cy="21697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377A6E-9414-4E3A-B612-6ADB794BAA0C}"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680C7-24E1-46B3-B135-B6BFC9F56BC7}" type="slidenum">
              <a:rPr lang="en-US" smtClean="0"/>
              <a:t>‹#›</a:t>
            </a:fld>
            <a:endParaRPr lang="en-US"/>
          </a:p>
        </p:txBody>
      </p:sp>
    </p:spTree>
    <p:extLst>
      <p:ext uri="{BB962C8B-B14F-4D97-AF65-F5344CB8AC3E}">
        <p14:creationId xmlns:p14="http://schemas.microsoft.com/office/powerpoint/2010/main" val="1603668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377A6E-9414-4E3A-B612-6ADB794BAA0C}"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680C7-24E1-46B3-B135-B6BFC9F56BC7}" type="slidenum">
              <a:rPr lang="en-US" smtClean="0"/>
              <a:t>‹#›</a:t>
            </a:fld>
            <a:endParaRPr lang="en-US"/>
          </a:p>
        </p:txBody>
      </p:sp>
    </p:spTree>
    <p:extLst>
      <p:ext uri="{BB962C8B-B14F-4D97-AF65-F5344CB8AC3E}">
        <p14:creationId xmlns:p14="http://schemas.microsoft.com/office/powerpoint/2010/main" val="52952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05573" y="6383024"/>
            <a:ext cx="39258240" cy="10650218"/>
          </a:xfrm>
        </p:spPr>
        <p:txBody>
          <a:bodyPr anchor="b"/>
          <a:lstStyle>
            <a:lvl1pPr>
              <a:defRPr sz="22400"/>
            </a:lvl1pPr>
          </a:lstStyle>
          <a:p>
            <a:r>
              <a:rPr lang="en-US"/>
              <a:t>Click to edit Master title style</a:t>
            </a:r>
            <a:endParaRPr lang="en-US" dirty="0"/>
          </a:p>
        </p:txBody>
      </p:sp>
      <p:sp>
        <p:nvSpPr>
          <p:cNvPr id="3" name="Text Placeholder 2"/>
          <p:cNvSpPr>
            <a:spLocks noGrp="1"/>
          </p:cNvSpPr>
          <p:nvPr>
            <p:ph type="body" idx="1"/>
          </p:nvPr>
        </p:nvSpPr>
        <p:spPr>
          <a:xfrm>
            <a:off x="3105573" y="17133997"/>
            <a:ext cx="39258240" cy="5600698"/>
          </a:xfrm>
        </p:spPr>
        <p:txBody>
          <a:bodyPr/>
          <a:lstStyle>
            <a:lvl1pPr marL="0" indent="0">
              <a:buNone/>
              <a:defRPr sz="8960">
                <a:solidFill>
                  <a:schemeClr val="tx1">
                    <a:tint val="75000"/>
                  </a:schemeClr>
                </a:solidFill>
              </a:defRPr>
            </a:lvl1pPr>
            <a:lvl2pPr marL="1706865" indent="0">
              <a:buNone/>
              <a:defRPr sz="7467">
                <a:solidFill>
                  <a:schemeClr val="tx1">
                    <a:tint val="75000"/>
                  </a:schemeClr>
                </a:solidFill>
              </a:defRPr>
            </a:lvl2pPr>
            <a:lvl3pPr marL="3413730" indent="0">
              <a:buNone/>
              <a:defRPr sz="6720">
                <a:solidFill>
                  <a:schemeClr val="tx1">
                    <a:tint val="75000"/>
                  </a:schemeClr>
                </a:solidFill>
              </a:defRPr>
            </a:lvl3pPr>
            <a:lvl4pPr marL="5120594" indent="0">
              <a:buNone/>
              <a:defRPr sz="5973">
                <a:solidFill>
                  <a:schemeClr val="tx1">
                    <a:tint val="75000"/>
                  </a:schemeClr>
                </a:solidFill>
              </a:defRPr>
            </a:lvl4pPr>
            <a:lvl5pPr marL="6827459" indent="0">
              <a:buNone/>
              <a:defRPr sz="5973">
                <a:solidFill>
                  <a:schemeClr val="tx1">
                    <a:tint val="75000"/>
                  </a:schemeClr>
                </a:solidFill>
              </a:defRPr>
            </a:lvl5pPr>
            <a:lvl6pPr marL="8534324" indent="0">
              <a:buNone/>
              <a:defRPr sz="5973">
                <a:solidFill>
                  <a:schemeClr val="tx1">
                    <a:tint val="75000"/>
                  </a:schemeClr>
                </a:solidFill>
              </a:defRPr>
            </a:lvl6pPr>
            <a:lvl7pPr marL="10241189" indent="0">
              <a:buNone/>
              <a:defRPr sz="5973">
                <a:solidFill>
                  <a:schemeClr val="tx1">
                    <a:tint val="75000"/>
                  </a:schemeClr>
                </a:solidFill>
              </a:defRPr>
            </a:lvl7pPr>
            <a:lvl8pPr marL="11948053" indent="0">
              <a:buNone/>
              <a:defRPr sz="5973">
                <a:solidFill>
                  <a:schemeClr val="tx1">
                    <a:tint val="75000"/>
                  </a:schemeClr>
                </a:solidFill>
              </a:defRPr>
            </a:lvl8pPr>
            <a:lvl9pPr marL="13654918" indent="0">
              <a:buNone/>
              <a:defRPr sz="597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377A6E-9414-4E3A-B612-6ADB794BAA0C}"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680C7-24E1-46B3-B135-B6BFC9F56BC7}" type="slidenum">
              <a:rPr lang="en-US" smtClean="0"/>
              <a:t>‹#›</a:t>
            </a:fld>
            <a:endParaRPr lang="en-US"/>
          </a:p>
        </p:txBody>
      </p:sp>
    </p:spTree>
    <p:extLst>
      <p:ext uri="{BB962C8B-B14F-4D97-AF65-F5344CB8AC3E}">
        <p14:creationId xmlns:p14="http://schemas.microsoft.com/office/powerpoint/2010/main" val="2713240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129280" y="6815667"/>
            <a:ext cx="19344640" cy="16244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3042880" y="6815667"/>
            <a:ext cx="19344640" cy="16244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377A6E-9414-4E3A-B612-6ADB794BAA0C}" type="datetimeFigureOut">
              <a:rPr lang="en-US" smtClean="0"/>
              <a:t>6/6/2023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1680C7-24E1-46B3-B135-B6BFC9F56BC7}" type="slidenum">
              <a:rPr lang="en-US" smtClean="0"/>
              <a:t>‹#›</a:t>
            </a:fld>
            <a:endParaRPr lang="en-US"/>
          </a:p>
        </p:txBody>
      </p:sp>
    </p:spTree>
    <p:extLst>
      <p:ext uri="{BB962C8B-B14F-4D97-AF65-F5344CB8AC3E}">
        <p14:creationId xmlns:p14="http://schemas.microsoft.com/office/powerpoint/2010/main" val="911898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135209" y="1363135"/>
            <a:ext cx="39258240" cy="4948769"/>
          </a:xfrm>
        </p:spPr>
        <p:txBody>
          <a:bodyPr/>
          <a:lstStyle/>
          <a:p>
            <a:r>
              <a:rPr lang="en-US"/>
              <a:t>Click to edit Master title style</a:t>
            </a:r>
            <a:endParaRPr lang="en-US" dirty="0"/>
          </a:p>
        </p:txBody>
      </p:sp>
      <p:sp>
        <p:nvSpPr>
          <p:cNvPr id="3" name="Text Placeholder 2"/>
          <p:cNvSpPr>
            <a:spLocks noGrp="1"/>
          </p:cNvSpPr>
          <p:nvPr>
            <p:ph type="body" idx="1"/>
          </p:nvPr>
        </p:nvSpPr>
        <p:spPr>
          <a:xfrm>
            <a:off x="3135210" y="6276342"/>
            <a:ext cx="19255738" cy="3075938"/>
          </a:xfrm>
        </p:spPr>
        <p:txBody>
          <a:bodyPr anchor="b"/>
          <a:lstStyle>
            <a:lvl1pPr marL="0" indent="0">
              <a:buNone/>
              <a:defRPr sz="8960" b="1"/>
            </a:lvl1pPr>
            <a:lvl2pPr marL="1706865" indent="0">
              <a:buNone/>
              <a:defRPr sz="7467" b="1"/>
            </a:lvl2pPr>
            <a:lvl3pPr marL="3413730" indent="0">
              <a:buNone/>
              <a:defRPr sz="6720" b="1"/>
            </a:lvl3pPr>
            <a:lvl4pPr marL="5120594" indent="0">
              <a:buNone/>
              <a:defRPr sz="5973" b="1"/>
            </a:lvl4pPr>
            <a:lvl5pPr marL="6827459" indent="0">
              <a:buNone/>
              <a:defRPr sz="5973" b="1"/>
            </a:lvl5pPr>
            <a:lvl6pPr marL="8534324" indent="0">
              <a:buNone/>
              <a:defRPr sz="5973" b="1"/>
            </a:lvl6pPr>
            <a:lvl7pPr marL="10241189" indent="0">
              <a:buNone/>
              <a:defRPr sz="5973" b="1"/>
            </a:lvl7pPr>
            <a:lvl8pPr marL="11948053" indent="0">
              <a:buNone/>
              <a:defRPr sz="5973" b="1"/>
            </a:lvl8pPr>
            <a:lvl9pPr marL="13654918" indent="0">
              <a:buNone/>
              <a:defRPr sz="5973" b="1"/>
            </a:lvl9pPr>
          </a:lstStyle>
          <a:p>
            <a:pPr lvl="0"/>
            <a:r>
              <a:rPr lang="en-US"/>
              <a:t>Click to edit Master text styles</a:t>
            </a:r>
          </a:p>
        </p:txBody>
      </p:sp>
      <p:sp>
        <p:nvSpPr>
          <p:cNvPr id="4" name="Content Placeholder 3"/>
          <p:cNvSpPr>
            <a:spLocks noGrp="1"/>
          </p:cNvSpPr>
          <p:nvPr>
            <p:ph sz="half" idx="2"/>
          </p:nvPr>
        </p:nvSpPr>
        <p:spPr>
          <a:xfrm>
            <a:off x="3135210" y="9352280"/>
            <a:ext cx="19255738" cy="13755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3042880" y="6276342"/>
            <a:ext cx="19350569" cy="3075938"/>
          </a:xfrm>
        </p:spPr>
        <p:txBody>
          <a:bodyPr anchor="b"/>
          <a:lstStyle>
            <a:lvl1pPr marL="0" indent="0">
              <a:buNone/>
              <a:defRPr sz="8960" b="1"/>
            </a:lvl1pPr>
            <a:lvl2pPr marL="1706865" indent="0">
              <a:buNone/>
              <a:defRPr sz="7467" b="1"/>
            </a:lvl2pPr>
            <a:lvl3pPr marL="3413730" indent="0">
              <a:buNone/>
              <a:defRPr sz="6720" b="1"/>
            </a:lvl3pPr>
            <a:lvl4pPr marL="5120594" indent="0">
              <a:buNone/>
              <a:defRPr sz="5973" b="1"/>
            </a:lvl4pPr>
            <a:lvl5pPr marL="6827459" indent="0">
              <a:buNone/>
              <a:defRPr sz="5973" b="1"/>
            </a:lvl5pPr>
            <a:lvl6pPr marL="8534324" indent="0">
              <a:buNone/>
              <a:defRPr sz="5973" b="1"/>
            </a:lvl6pPr>
            <a:lvl7pPr marL="10241189" indent="0">
              <a:buNone/>
              <a:defRPr sz="5973" b="1"/>
            </a:lvl7pPr>
            <a:lvl8pPr marL="11948053" indent="0">
              <a:buNone/>
              <a:defRPr sz="5973" b="1"/>
            </a:lvl8pPr>
            <a:lvl9pPr marL="13654918" indent="0">
              <a:buNone/>
              <a:defRPr sz="5973" b="1"/>
            </a:lvl9pPr>
          </a:lstStyle>
          <a:p>
            <a:pPr lvl="0"/>
            <a:r>
              <a:rPr lang="en-US"/>
              <a:t>Click to edit Master text styles</a:t>
            </a:r>
          </a:p>
        </p:txBody>
      </p:sp>
      <p:sp>
        <p:nvSpPr>
          <p:cNvPr id="6" name="Content Placeholder 5"/>
          <p:cNvSpPr>
            <a:spLocks noGrp="1"/>
          </p:cNvSpPr>
          <p:nvPr>
            <p:ph sz="quarter" idx="4"/>
          </p:nvPr>
        </p:nvSpPr>
        <p:spPr>
          <a:xfrm>
            <a:off x="23042880" y="9352280"/>
            <a:ext cx="19350569" cy="13755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377A6E-9414-4E3A-B612-6ADB794BAA0C}" type="datetimeFigureOut">
              <a:rPr lang="en-US" smtClean="0"/>
              <a:t>6/6/2023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1680C7-24E1-46B3-B135-B6BFC9F56BC7}" type="slidenum">
              <a:rPr lang="en-US" smtClean="0"/>
              <a:t>‹#›</a:t>
            </a:fld>
            <a:endParaRPr lang="en-US"/>
          </a:p>
        </p:txBody>
      </p:sp>
    </p:spTree>
    <p:extLst>
      <p:ext uri="{BB962C8B-B14F-4D97-AF65-F5344CB8AC3E}">
        <p14:creationId xmlns:p14="http://schemas.microsoft.com/office/powerpoint/2010/main" val="2069863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377A6E-9414-4E3A-B612-6ADB794BAA0C}" type="datetimeFigureOut">
              <a:rPr lang="en-US" smtClean="0"/>
              <a:t>6/6/2023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1680C7-24E1-46B3-B135-B6BFC9F56BC7}" type="slidenum">
              <a:rPr lang="en-US" smtClean="0"/>
              <a:t>‹#›</a:t>
            </a:fld>
            <a:endParaRPr lang="en-US"/>
          </a:p>
        </p:txBody>
      </p:sp>
    </p:spTree>
    <p:extLst>
      <p:ext uri="{BB962C8B-B14F-4D97-AF65-F5344CB8AC3E}">
        <p14:creationId xmlns:p14="http://schemas.microsoft.com/office/powerpoint/2010/main" val="156998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377A6E-9414-4E3A-B612-6ADB794BAA0C}" type="datetimeFigureOut">
              <a:rPr lang="en-US" smtClean="0"/>
              <a:t>6/6/2023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1680C7-24E1-46B3-B135-B6BFC9F56BC7}" type="slidenum">
              <a:rPr lang="en-US" smtClean="0"/>
              <a:t>‹#›</a:t>
            </a:fld>
            <a:endParaRPr lang="en-US"/>
          </a:p>
        </p:txBody>
      </p:sp>
    </p:spTree>
    <p:extLst>
      <p:ext uri="{BB962C8B-B14F-4D97-AF65-F5344CB8AC3E}">
        <p14:creationId xmlns:p14="http://schemas.microsoft.com/office/powerpoint/2010/main" val="1760741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35211" y="1706880"/>
            <a:ext cx="14680351" cy="5974080"/>
          </a:xfrm>
        </p:spPr>
        <p:txBody>
          <a:bodyPr anchor="b"/>
          <a:lstStyle>
            <a:lvl1pPr>
              <a:defRPr sz="11947"/>
            </a:lvl1pPr>
          </a:lstStyle>
          <a:p>
            <a:r>
              <a:rPr lang="en-US"/>
              <a:t>Click to edit Master title style</a:t>
            </a:r>
            <a:endParaRPr lang="en-US" dirty="0"/>
          </a:p>
        </p:txBody>
      </p:sp>
      <p:sp>
        <p:nvSpPr>
          <p:cNvPr id="3" name="Content Placeholder 2"/>
          <p:cNvSpPr>
            <a:spLocks noGrp="1"/>
          </p:cNvSpPr>
          <p:nvPr>
            <p:ph idx="1"/>
          </p:nvPr>
        </p:nvSpPr>
        <p:spPr>
          <a:xfrm>
            <a:off x="19350569" y="3686388"/>
            <a:ext cx="23042880" cy="18194867"/>
          </a:xfrm>
        </p:spPr>
        <p:txBody>
          <a:bodyPr/>
          <a:lstStyle>
            <a:lvl1pPr>
              <a:defRPr sz="11947"/>
            </a:lvl1pPr>
            <a:lvl2pPr>
              <a:defRPr sz="10453"/>
            </a:lvl2pPr>
            <a:lvl3pPr>
              <a:defRPr sz="8960"/>
            </a:lvl3pPr>
            <a:lvl4pPr>
              <a:defRPr sz="7467"/>
            </a:lvl4pPr>
            <a:lvl5pPr>
              <a:defRPr sz="7467"/>
            </a:lvl5pPr>
            <a:lvl6pPr>
              <a:defRPr sz="7467"/>
            </a:lvl6pPr>
            <a:lvl7pPr>
              <a:defRPr sz="7467"/>
            </a:lvl7pPr>
            <a:lvl8pPr>
              <a:defRPr sz="7467"/>
            </a:lvl8pPr>
            <a:lvl9pPr>
              <a:defRPr sz="74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135211" y="7680960"/>
            <a:ext cx="14680351" cy="14229929"/>
          </a:xfrm>
        </p:spPr>
        <p:txBody>
          <a:bodyPr/>
          <a:lstStyle>
            <a:lvl1pPr marL="0" indent="0">
              <a:buNone/>
              <a:defRPr sz="5973"/>
            </a:lvl1pPr>
            <a:lvl2pPr marL="1706865" indent="0">
              <a:buNone/>
              <a:defRPr sz="5227"/>
            </a:lvl2pPr>
            <a:lvl3pPr marL="3413730" indent="0">
              <a:buNone/>
              <a:defRPr sz="4480"/>
            </a:lvl3pPr>
            <a:lvl4pPr marL="5120594" indent="0">
              <a:buNone/>
              <a:defRPr sz="3733"/>
            </a:lvl4pPr>
            <a:lvl5pPr marL="6827459" indent="0">
              <a:buNone/>
              <a:defRPr sz="3733"/>
            </a:lvl5pPr>
            <a:lvl6pPr marL="8534324" indent="0">
              <a:buNone/>
              <a:defRPr sz="3733"/>
            </a:lvl6pPr>
            <a:lvl7pPr marL="10241189" indent="0">
              <a:buNone/>
              <a:defRPr sz="3733"/>
            </a:lvl7pPr>
            <a:lvl8pPr marL="11948053" indent="0">
              <a:buNone/>
              <a:defRPr sz="3733"/>
            </a:lvl8pPr>
            <a:lvl9pPr marL="13654918" indent="0">
              <a:buNone/>
              <a:defRPr sz="3733"/>
            </a:lvl9pPr>
          </a:lstStyle>
          <a:p>
            <a:pPr lvl="0"/>
            <a:r>
              <a:rPr lang="en-US"/>
              <a:t>Click to edit Master text styles</a:t>
            </a:r>
          </a:p>
        </p:txBody>
      </p:sp>
      <p:sp>
        <p:nvSpPr>
          <p:cNvPr id="5" name="Date Placeholder 4"/>
          <p:cNvSpPr>
            <a:spLocks noGrp="1"/>
          </p:cNvSpPr>
          <p:nvPr>
            <p:ph type="dt" sz="half" idx="10"/>
          </p:nvPr>
        </p:nvSpPr>
        <p:spPr/>
        <p:txBody>
          <a:bodyPr/>
          <a:lstStyle/>
          <a:p>
            <a:fld id="{48377A6E-9414-4E3A-B612-6ADB794BAA0C}" type="datetimeFigureOut">
              <a:rPr lang="en-US" smtClean="0"/>
              <a:t>6/6/2023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1680C7-24E1-46B3-B135-B6BFC9F56BC7}" type="slidenum">
              <a:rPr lang="en-US" smtClean="0"/>
              <a:t>‹#›</a:t>
            </a:fld>
            <a:endParaRPr lang="en-US"/>
          </a:p>
        </p:txBody>
      </p:sp>
    </p:spTree>
    <p:extLst>
      <p:ext uri="{BB962C8B-B14F-4D97-AF65-F5344CB8AC3E}">
        <p14:creationId xmlns:p14="http://schemas.microsoft.com/office/powerpoint/2010/main" val="3833240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35211" y="1706880"/>
            <a:ext cx="14680351" cy="5974080"/>
          </a:xfrm>
        </p:spPr>
        <p:txBody>
          <a:bodyPr anchor="b"/>
          <a:lstStyle>
            <a:lvl1pPr>
              <a:defRPr sz="11947"/>
            </a:lvl1pPr>
          </a:lstStyle>
          <a:p>
            <a:r>
              <a:rPr lang="en-US"/>
              <a:t>Click to edit Master title style</a:t>
            </a:r>
            <a:endParaRPr lang="en-US" dirty="0"/>
          </a:p>
        </p:txBody>
      </p:sp>
      <p:sp>
        <p:nvSpPr>
          <p:cNvPr id="3" name="Picture Placeholder 2"/>
          <p:cNvSpPr>
            <a:spLocks noGrp="1" noChangeAspect="1"/>
          </p:cNvSpPr>
          <p:nvPr>
            <p:ph type="pic" idx="1"/>
          </p:nvPr>
        </p:nvSpPr>
        <p:spPr>
          <a:xfrm>
            <a:off x="19350569" y="3686388"/>
            <a:ext cx="23042880" cy="18194867"/>
          </a:xfrm>
        </p:spPr>
        <p:txBody>
          <a:bodyPr anchor="t"/>
          <a:lstStyle>
            <a:lvl1pPr marL="0" indent="0">
              <a:buNone/>
              <a:defRPr sz="11947"/>
            </a:lvl1pPr>
            <a:lvl2pPr marL="1706865" indent="0">
              <a:buNone/>
              <a:defRPr sz="10453"/>
            </a:lvl2pPr>
            <a:lvl3pPr marL="3413730" indent="0">
              <a:buNone/>
              <a:defRPr sz="8960"/>
            </a:lvl3pPr>
            <a:lvl4pPr marL="5120594" indent="0">
              <a:buNone/>
              <a:defRPr sz="7467"/>
            </a:lvl4pPr>
            <a:lvl5pPr marL="6827459" indent="0">
              <a:buNone/>
              <a:defRPr sz="7467"/>
            </a:lvl5pPr>
            <a:lvl6pPr marL="8534324" indent="0">
              <a:buNone/>
              <a:defRPr sz="7467"/>
            </a:lvl6pPr>
            <a:lvl7pPr marL="10241189" indent="0">
              <a:buNone/>
              <a:defRPr sz="7467"/>
            </a:lvl7pPr>
            <a:lvl8pPr marL="11948053" indent="0">
              <a:buNone/>
              <a:defRPr sz="7467"/>
            </a:lvl8pPr>
            <a:lvl9pPr marL="13654918" indent="0">
              <a:buNone/>
              <a:defRPr sz="7467"/>
            </a:lvl9pPr>
          </a:lstStyle>
          <a:p>
            <a:r>
              <a:rPr lang="en-US"/>
              <a:t>Click icon to add picture</a:t>
            </a:r>
            <a:endParaRPr lang="en-US" dirty="0"/>
          </a:p>
        </p:txBody>
      </p:sp>
      <p:sp>
        <p:nvSpPr>
          <p:cNvPr id="4" name="Text Placeholder 3"/>
          <p:cNvSpPr>
            <a:spLocks noGrp="1"/>
          </p:cNvSpPr>
          <p:nvPr>
            <p:ph type="body" sz="half" idx="2"/>
          </p:nvPr>
        </p:nvSpPr>
        <p:spPr>
          <a:xfrm>
            <a:off x="3135211" y="7680960"/>
            <a:ext cx="14680351" cy="14229929"/>
          </a:xfrm>
        </p:spPr>
        <p:txBody>
          <a:bodyPr/>
          <a:lstStyle>
            <a:lvl1pPr marL="0" indent="0">
              <a:buNone/>
              <a:defRPr sz="5973"/>
            </a:lvl1pPr>
            <a:lvl2pPr marL="1706865" indent="0">
              <a:buNone/>
              <a:defRPr sz="5227"/>
            </a:lvl2pPr>
            <a:lvl3pPr marL="3413730" indent="0">
              <a:buNone/>
              <a:defRPr sz="4480"/>
            </a:lvl3pPr>
            <a:lvl4pPr marL="5120594" indent="0">
              <a:buNone/>
              <a:defRPr sz="3733"/>
            </a:lvl4pPr>
            <a:lvl5pPr marL="6827459" indent="0">
              <a:buNone/>
              <a:defRPr sz="3733"/>
            </a:lvl5pPr>
            <a:lvl6pPr marL="8534324" indent="0">
              <a:buNone/>
              <a:defRPr sz="3733"/>
            </a:lvl6pPr>
            <a:lvl7pPr marL="10241189" indent="0">
              <a:buNone/>
              <a:defRPr sz="3733"/>
            </a:lvl7pPr>
            <a:lvl8pPr marL="11948053" indent="0">
              <a:buNone/>
              <a:defRPr sz="3733"/>
            </a:lvl8pPr>
            <a:lvl9pPr marL="13654918" indent="0">
              <a:buNone/>
              <a:defRPr sz="3733"/>
            </a:lvl9pPr>
          </a:lstStyle>
          <a:p>
            <a:pPr lvl="0"/>
            <a:r>
              <a:rPr lang="en-US"/>
              <a:t>Click to edit Master text styles</a:t>
            </a:r>
          </a:p>
        </p:txBody>
      </p:sp>
      <p:sp>
        <p:nvSpPr>
          <p:cNvPr id="5" name="Date Placeholder 4"/>
          <p:cNvSpPr>
            <a:spLocks noGrp="1"/>
          </p:cNvSpPr>
          <p:nvPr>
            <p:ph type="dt" sz="half" idx="10"/>
          </p:nvPr>
        </p:nvSpPr>
        <p:spPr/>
        <p:txBody>
          <a:bodyPr/>
          <a:lstStyle/>
          <a:p>
            <a:fld id="{48377A6E-9414-4E3A-B612-6ADB794BAA0C}" type="datetimeFigureOut">
              <a:rPr lang="en-US" smtClean="0"/>
              <a:t>6/6/2023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1680C7-24E1-46B3-B135-B6BFC9F56BC7}" type="slidenum">
              <a:rPr lang="en-US" smtClean="0"/>
              <a:t>‹#›</a:t>
            </a:fld>
            <a:endParaRPr lang="en-US"/>
          </a:p>
        </p:txBody>
      </p:sp>
    </p:spTree>
    <p:extLst>
      <p:ext uri="{BB962C8B-B14F-4D97-AF65-F5344CB8AC3E}">
        <p14:creationId xmlns:p14="http://schemas.microsoft.com/office/powerpoint/2010/main" val="4180240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29280" y="1363135"/>
            <a:ext cx="39258240" cy="494876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129280" y="6815667"/>
            <a:ext cx="39258240" cy="162449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129280" y="23730375"/>
            <a:ext cx="10241280" cy="1363133"/>
          </a:xfrm>
          <a:prstGeom prst="rect">
            <a:avLst/>
          </a:prstGeom>
        </p:spPr>
        <p:txBody>
          <a:bodyPr vert="horz" lIns="91440" tIns="45720" rIns="91440" bIns="45720" rtlCol="0" anchor="ctr"/>
          <a:lstStyle>
            <a:lvl1pPr algn="l">
              <a:defRPr sz="4480">
                <a:solidFill>
                  <a:schemeClr val="tx1">
                    <a:tint val="75000"/>
                  </a:schemeClr>
                </a:solidFill>
              </a:defRPr>
            </a:lvl1pPr>
          </a:lstStyle>
          <a:p>
            <a:fld id="{48377A6E-9414-4E3A-B612-6ADB794BAA0C}" type="datetimeFigureOut">
              <a:rPr lang="en-US" smtClean="0"/>
              <a:t>6/6/2023</a:t>
            </a:fld>
            <a:endParaRPr lang="en-US"/>
          </a:p>
        </p:txBody>
      </p:sp>
      <p:sp>
        <p:nvSpPr>
          <p:cNvPr id="5" name="Footer Placeholder 4"/>
          <p:cNvSpPr>
            <a:spLocks noGrp="1"/>
          </p:cNvSpPr>
          <p:nvPr>
            <p:ph type="ftr" sz="quarter" idx="3"/>
          </p:nvPr>
        </p:nvSpPr>
        <p:spPr>
          <a:xfrm>
            <a:off x="15077440" y="23730375"/>
            <a:ext cx="15361920" cy="1363133"/>
          </a:xfrm>
          <a:prstGeom prst="rect">
            <a:avLst/>
          </a:prstGeom>
        </p:spPr>
        <p:txBody>
          <a:bodyPr vert="horz" lIns="91440" tIns="45720" rIns="91440" bIns="45720" rtlCol="0" anchor="ctr"/>
          <a:lstStyle>
            <a:lvl1pPr algn="ctr">
              <a:defRPr sz="44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146240" y="23730375"/>
            <a:ext cx="10241280" cy="1363133"/>
          </a:xfrm>
          <a:prstGeom prst="rect">
            <a:avLst/>
          </a:prstGeom>
        </p:spPr>
        <p:txBody>
          <a:bodyPr vert="horz" lIns="91440" tIns="45720" rIns="91440" bIns="45720" rtlCol="0" anchor="ctr"/>
          <a:lstStyle>
            <a:lvl1pPr algn="r">
              <a:defRPr sz="4480">
                <a:solidFill>
                  <a:schemeClr val="tx1">
                    <a:tint val="75000"/>
                  </a:schemeClr>
                </a:solidFill>
              </a:defRPr>
            </a:lvl1pPr>
          </a:lstStyle>
          <a:p>
            <a:fld id="{781680C7-24E1-46B3-B135-B6BFC9F56BC7}" type="slidenum">
              <a:rPr lang="en-US" smtClean="0"/>
              <a:t>‹#›</a:t>
            </a:fld>
            <a:endParaRPr lang="en-US"/>
          </a:p>
        </p:txBody>
      </p:sp>
    </p:spTree>
    <p:extLst>
      <p:ext uri="{BB962C8B-B14F-4D97-AF65-F5344CB8AC3E}">
        <p14:creationId xmlns:p14="http://schemas.microsoft.com/office/powerpoint/2010/main" val="293786136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3413730" rtl="0" eaLnBrk="1" latinLnBrk="0" hangingPunct="1">
        <a:lnSpc>
          <a:spcPct val="90000"/>
        </a:lnSpc>
        <a:spcBef>
          <a:spcPct val="0"/>
        </a:spcBef>
        <a:buNone/>
        <a:defRPr sz="16427" kern="1200">
          <a:solidFill>
            <a:schemeClr val="tx1"/>
          </a:solidFill>
          <a:latin typeface="+mj-lt"/>
          <a:ea typeface="+mj-ea"/>
          <a:cs typeface="+mj-cs"/>
        </a:defRPr>
      </a:lvl1pPr>
    </p:titleStyle>
    <p:bodyStyle>
      <a:lvl1pPr marL="853432" indent="-853432" algn="l" defTabSz="3413730" rtl="0" eaLnBrk="1" latinLnBrk="0" hangingPunct="1">
        <a:lnSpc>
          <a:spcPct val="90000"/>
        </a:lnSpc>
        <a:spcBef>
          <a:spcPts val="3733"/>
        </a:spcBef>
        <a:buFont typeface="Arial" panose="020B0604020202020204" pitchFamily="34" charset="0"/>
        <a:buChar char="•"/>
        <a:defRPr sz="10453" kern="1200">
          <a:solidFill>
            <a:schemeClr val="tx1"/>
          </a:solidFill>
          <a:latin typeface="+mn-lt"/>
          <a:ea typeface="+mn-ea"/>
          <a:cs typeface="+mn-cs"/>
        </a:defRPr>
      </a:lvl1pPr>
      <a:lvl2pPr marL="2560297" indent="-853432" algn="l" defTabSz="3413730" rtl="0" eaLnBrk="1" latinLnBrk="0" hangingPunct="1">
        <a:lnSpc>
          <a:spcPct val="90000"/>
        </a:lnSpc>
        <a:spcBef>
          <a:spcPts val="1867"/>
        </a:spcBef>
        <a:buFont typeface="Arial" panose="020B0604020202020204" pitchFamily="34" charset="0"/>
        <a:buChar char="•"/>
        <a:defRPr sz="8960" kern="1200">
          <a:solidFill>
            <a:schemeClr val="tx1"/>
          </a:solidFill>
          <a:latin typeface="+mn-lt"/>
          <a:ea typeface="+mn-ea"/>
          <a:cs typeface="+mn-cs"/>
        </a:defRPr>
      </a:lvl2pPr>
      <a:lvl3pPr marL="4267162" indent="-853432" algn="l" defTabSz="3413730" rtl="0" eaLnBrk="1" latinLnBrk="0" hangingPunct="1">
        <a:lnSpc>
          <a:spcPct val="90000"/>
        </a:lnSpc>
        <a:spcBef>
          <a:spcPts val="1867"/>
        </a:spcBef>
        <a:buFont typeface="Arial" panose="020B0604020202020204" pitchFamily="34" charset="0"/>
        <a:buChar char="•"/>
        <a:defRPr sz="7467" kern="1200">
          <a:solidFill>
            <a:schemeClr val="tx1"/>
          </a:solidFill>
          <a:latin typeface="+mn-lt"/>
          <a:ea typeface="+mn-ea"/>
          <a:cs typeface="+mn-cs"/>
        </a:defRPr>
      </a:lvl3pPr>
      <a:lvl4pPr marL="5974027" indent="-853432" algn="l" defTabSz="3413730" rtl="0" eaLnBrk="1" latinLnBrk="0" hangingPunct="1">
        <a:lnSpc>
          <a:spcPct val="90000"/>
        </a:lnSpc>
        <a:spcBef>
          <a:spcPts val="1867"/>
        </a:spcBef>
        <a:buFont typeface="Arial" panose="020B0604020202020204" pitchFamily="34" charset="0"/>
        <a:buChar char="•"/>
        <a:defRPr sz="6720" kern="1200">
          <a:solidFill>
            <a:schemeClr val="tx1"/>
          </a:solidFill>
          <a:latin typeface="+mn-lt"/>
          <a:ea typeface="+mn-ea"/>
          <a:cs typeface="+mn-cs"/>
        </a:defRPr>
      </a:lvl4pPr>
      <a:lvl5pPr marL="7680891" indent="-853432" algn="l" defTabSz="3413730" rtl="0" eaLnBrk="1" latinLnBrk="0" hangingPunct="1">
        <a:lnSpc>
          <a:spcPct val="90000"/>
        </a:lnSpc>
        <a:spcBef>
          <a:spcPts val="1867"/>
        </a:spcBef>
        <a:buFont typeface="Arial" panose="020B0604020202020204" pitchFamily="34" charset="0"/>
        <a:buChar char="•"/>
        <a:defRPr sz="6720" kern="1200">
          <a:solidFill>
            <a:schemeClr val="tx1"/>
          </a:solidFill>
          <a:latin typeface="+mn-lt"/>
          <a:ea typeface="+mn-ea"/>
          <a:cs typeface="+mn-cs"/>
        </a:defRPr>
      </a:lvl5pPr>
      <a:lvl6pPr marL="9387756" indent="-853432" algn="l" defTabSz="3413730" rtl="0" eaLnBrk="1" latinLnBrk="0" hangingPunct="1">
        <a:lnSpc>
          <a:spcPct val="90000"/>
        </a:lnSpc>
        <a:spcBef>
          <a:spcPts val="1867"/>
        </a:spcBef>
        <a:buFont typeface="Arial" panose="020B0604020202020204" pitchFamily="34" charset="0"/>
        <a:buChar char="•"/>
        <a:defRPr sz="6720" kern="1200">
          <a:solidFill>
            <a:schemeClr val="tx1"/>
          </a:solidFill>
          <a:latin typeface="+mn-lt"/>
          <a:ea typeface="+mn-ea"/>
          <a:cs typeface="+mn-cs"/>
        </a:defRPr>
      </a:lvl6pPr>
      <a:lvl7pPr marL="11094621" indent="-853432" algn="l" defTabSz="3413730" rtl="0" eaLnBrk="1" latinLnBrk="0" hangingPunct="1">
        <a:lnSpc>
          <a:spcPct val="90000"/>
        </a:lnSpc>
        <a:spcBef>
          <a:spcPts val="1867"/>
        </a:spcBef>
        <a:buFont typeface="Arial" panose="020B0604020202020204" pitchFamily="34" charset="0"/>
        <a:buChar char="•"/>
        <a:defRPr sz="6720" kern="1200">
          <a:solidFill>
            <a:schemeClr val="tx1"/>
          </a:solidFill>
          <a:latin typeface="+mn-lt"/>
          <a:ea typeface="+mn-ea"/>
          <a:cs typeface="+mn-cs"/>
        </a:defRPr>
      </a:lvl7pPr>
      <a:lvl8pPr marL="12801486" indent="-853432" algn="l" defTabSz="3413730" rtl="0" eaLnBrk="1" latinLnBrk="0" hangingPunct="1">
        <a:lnSpc>
          <a:spcPct val="90000"/>
        </a:lnSpc>
        <a:spcBef>
          <a:spcPts val="1867"/>
        </a:spcBef>
        <a:buFont typeface="Arial" panose="020B0604020202020204" pitchFamily="34" charset="0"/>
        <a:buChar char="•"/>
        <a:defRPr sz="6720" kern="1200">
          <a:solidFill>
            <a:schemeClr val="tx1"/>
          </a:solidFill>
          <a:latin typeface="+mn-lt"/>
          <a:ea typeface="+mn-ea"/>
          <a:cs typeface="+mn-cs"/>
        </a:defRPr>
      </a:lvl8pPr>
      <a:lvl9pPr marL="14508350" indent="-853432" algn="l" defTabSz="3413730" rtl="0" eaLnBrk="1" latinLnBrk="0" hangingPunct="1">
        <a:lnSpc>
          <a:spcPct val="90000"/>
        </a:lnSpc>
        <a:spcBef>
          <a:spcPts val="1867"/>
        </a:spcBef>
        <a:buFont typeface="Arial" panose="020B0604020202020204" pitchFamily="34" charset="0"/>
        <a:buChar char="•"/>
        <a:defRPr sz="6720" kern="1200">
          <a:solidFill>
            <a:schemeClr val="tx1"/>
          </a:solidFill>
          <a:latin typeface="+mn-lt"/>
          <a:ea typeface="+mn-ea"/>
          <a:cs typeface="+mn-cs"/>
        </a:defRPr>
      </a:lvl9pPr>
    </p:bodyStyle>
    <p:otherStyle>
      <a:defPPr>
        <a:defRPr lang="en-US"/>
      </a:defPPr>
      <a:lvl1pPr marL="0" algn="l" defTabSz="3413730" rtl="0" eaLnBrk="1" latinLnBrk="0" hangingPunct="1">
        <a:defRPr sz="6720" kern="1200">
          <a:solidFill>
            <a:schemeClr val="tx1"/>
          </a:solidFill>
          <a:latin typeface="+mn-lt"/>
          <a:ea typeface="+mn-ea"/>
          <a:cs typeface="+mn-cs"/>
        </a:defRPr>
      </a:lvl1pPr>
      <a:lvl2pPr marL="1706865" algn="l" defTabSz="3413730" rtl="0" eaLnBrk="1" latinLnBrk="0" hangingPunct="1">
        <a:defRPr sz="6720" kern="1200">
          <a:solidFill>
            <a:schemeClr val="tx1"/>
          </a:solidFill>
          <a:latin typeface="+mn-lt"/>
          <a:ea typeface="+mn-ea"/>
          <a:cs typeface="+mn-cs"/>
        </a:defRPr>
      </a:lvl2pPr>
      <a:lvl3pPr marL="3413730" algn="l" defTabSz="3413730" rtl="0" eaLnBrk="1" latinLnBrk="0" hangingPunct="1">
        <a:defRPr sz="6720" kern="1200">
          <a:solidFill>
            <a:schemeClr val="tx1"/>
          </a:solidFill>
          <a:latin typeface="+mn-lt"/>
          <a:ea typeface="+mn-ea"/>
          <a:cs typeface="+mn-cs"/>
        </a:defRPr>
      </a:lvl3pPr>
      <a:lvl4pPr marL="5120594" algn="l" defTabSz="3413730" rtl="0" eaLnBrk="1" latinLnBrk="0" hangingPunct="1">
        <a:defRPr sz="6720" kern="1200">
          <a:solidFill>
            <a:schemeClr val="tx1"/>
          </a:solidFill>
          <a:latin typeface="+mn-lt"/>
          <a:ea typeface="+mn-ea"/>
          <a:cs typeface="+mn-cs"/>
        </a:defRPr>
      </a:lvl4pPr>
      <a:lvl5pPr marL="6827459" algn="l" defTabSz="3413730" rtl="0" eaLnBrk="1" latinLnBrk="0" hangingPunct="1">
        <a:defRPr sz="6720" kern="1200">
          <a:solidFill>
            <a:schemeClr val="tx1"/>
          </a:solidFill>
          <a:latin typeface="+mn-lt"/>
          <a:ea typeface="+mn-ea"/>
          <a:cs typeface="+mn-cs"/>
        </a:defRPr>
      </a:lvl5pPr>
      <a:lvl6pPr marL="8534324" algn="l" defTabSz="3413730" rtl="0" eaLnBrk="1" latinLnBrk="0" hangingPunct="1">
        <a:defRPr sz="6720" kern="1200">
          <a:solidFill>
            <a:schemeClr val="tx1"/>
          </a:solidFill>
          <a:latin typeface="+mn-lt"/>
          <a:ea typeface="+mn-ea"/>
          <a:cs typeface="+mn-cs"/>
        </a:defRPr>
      </a:lvl6pPr>
      <a:lvl7pPr marL="10241189" algn="l" defTabSz="3413730" rtl="0" eaLnBrk="1" latinLnBrk="0" hangingPunct="1">
        <a:defRPr sz="6720" kern="1200">
          <a:solidFill>
            <a:schemeClr val="tx1"/>
          </a:solidFill>
          <a:latin typeface="+mn-lt"/>
          <a:ea typeface="+mn-ea"/>
          <a:cs typeface="+mn-cs"/>
        </a:defRPr>
      </a:lvl7pPr>
      <a:lvl8pPr marL="11948053" algn="l" defTabSz="3413730" rtl="0" eaLnBrk="1" latinLnBrk="0" hangingPunct="1">
        <a:defRPr sz="6720" kern="1200">
          <a:solidFill>
            <a:schemeClr val="tx1"/>
          </a:solidFill>
          <a:latin typeface="+mn-lt"/>
          <a:ea typeface="+mn-ea"/>
          <a:cs typeface="+mn-cs"/>
        </a:defRPr>
      </a:lvl8pPr>
      <a:lvl9pPr marL="13654918" algn="l" defTabSz="3413730" rtl="0" eaLnBrk="1" latinLnBrk="0" hangingPunct="1">
        <a:defRPr sz="67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hyperlink" Target="mailto:bbaumgaertel@capecod.gov" TargetMode="External"/><Relationship Id="rId7" Type="http://schemas.openxmlformats.org/officeDocument/2006/relationships/image" Target="../media/image3.svg"/><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jpg"/><Relationship Id="rId4" Type="http://schemas.openxmlformats.org/officeDocument/2006/relationships/hyperlink" Target="mailto:alexie.rudman@capecod.gov" TargetMode="External"/><Relationship Id="rId9" Type="http://schemas.openxmlformats.org/officeDocument/2006/relationships/image" Target="../media/image5.PN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5A3C2"/>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05D247E-0C1C-B5C5-09D9-613A76736FD9}"/>
              </a:ext>
            </a:extLst>
          </p:cNvPr>
          <p:cNvSpPr/>
          <p:nvPr/>
        </p:nvSpPr>
        <p:spPr>
          <a:xfrm>
            <a:off x="260197" y="991125"/>
            <a:ext cx="7637790" cy="27220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6C0FC85-9E36-41B3-8A7F-4BF85F15DE81}"/>
              </a:ext>
            </a:extLst>
          </p:cNvPr>
          <p:cNvSpPr txBox="1"/>
          <p:nvPr/>
        </p:nvSpPr>
        <p:spPr>
          <a:xfrm>
            <a:off x="0" y="660522"/>
            <a:ext cx="45516800" cy="3395866"/>
          </a:xfrm>
          <a:prstGeom prst="rect">
            <a:avLst/>
          </a:prstGeom>
          <a:solidFill>
            <a:schemeClr val="tx2">
              <a:lumMod val="75000"/>
            </a:schemeClr>
          </a:solidFill>
        </p:spPr>
        <p:txBody>
          <a:bodyPr wrap="square" rtlCol="0">
            <a:spAutoFit/>
          </a:bodyPr>
          <a:lstStyle/>
          <a:p>
            <a:pPr algn="ctr"/>
            <a:r>
              <a:rPr lang="en-US" sz="6600" b="1"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Management tools for water quality protection: </a:t>
            </a:r>
          </a:p>
          <a:p>
            <a:pPr algn="ctr"/>
            <a:r>
              <a:rPr lang="en-US" sz="6600"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A Responsible Management Entity for on-site Innovative/Alternative septic systems</a:t>
            </a:r>
            <a:endParaRPr lang="en-US" sz="6600" dirty="0">
              <a:solidFill>
                <a:schemeClr val="bg1"/>
              </a:solidFill>
              <a:latin typeface="Corbel" panose="020B0503020204020204" pitchFamily="34" charset="0"/>
              <a:ea typeface="Calibri" panose="020F0502020204030204" pitchFamily="34" charset="0"/>
              <a:cs typeface="Times New Roman" panose="02020603050405020304" pitchFamily="18" charset="0"/>
            </a:endParaRPr>
          </a:p>
          <a:p>
            <a:pPr algn="ctr"/>
            <a:r>
              <a:rPr lang="en-US" sz="4267" dirty="0">
                <a:solidFill>
                  <a:schemeClr val="bg1"/>
                </a:solidFill>
                <a:latin typeface="Corbel" panose="020B0503020204020204" pitchFamily="34" charset="0"/>
                <a:ea typeface="Calibri" panose="020F0502020204030204" pitchFamily="34" charset="0"/>
                <a:cs typeface="Times New Roman" panose="02020603050405020304" pitchFamily="18" charset="0"/>
              </a:rPr>
              <a:t>Alexie N. Rudman</a:t>
            </a:r>
            <a:r>
              <a:rPr lang="en-US" sz="4267" baseline="30000" dirty="0">
                <a:solidFill>
                  <a:schemeClr val="bg1"/>
                </a:solidFill>
                <a:latin typeface="Corbel" panose="020B0503020204020204" pitchFamily="34" charset="0"/>
                <a:ea typeface="Calibri" panose="020F0502020204030204" pitchFamily="34" charset="0"/>
                <a:cs typeface="Times New Roman" panose="02020603050405020304" pitchFamily="18" charset="0"/>
              </a:rPr>
              <a:t>1 </a:t>
            </a:r>
            <a:r>
              <a:rPr lang="en-US" sz="4267" dirty="0">
                <a:solidFill>
                  <a:schemeClr val="bg1"/>
                </a:solidFill>
                <a:latin typeface="Corbel" panose="020B0503020204020204" pitchFamily="34" charset="0"/>
                <a:ea typeface="Calibri" panose="020F0502020204030204" pitchFamily="34" charset="0"/>
                <a:cs typeface="Times New Roman" panose="02020603050405020304" pitchFamily="18" charset="0"/>
              </a:rPr>
              <a:t> &amp; Brian Baumgaertel</a:t>
            </a:r>
            <a:r>
              <a:rPr lang="en-US" sz="4267" baseline="30000" dirty="0">
                <a:solidFill>
                  <a:schemeClr val="bg1"/>
                </a:solidFill>
                <a:latin typeface="Corbel" panose="020B0503020204020204" pitchFamily="34" charset="0"/>
                <a:ea typeface="Calibri" panose="020F0502020204030204" pitchFamily="34" charset="0"/>
                <a:cs typeface="Times New Roman" panose="02020603050405020304" pitchFamily="18" charset="0"/>
              </a:rPr>
              <a:t>1</a:t>
            </a:r>
          </a:p>
          <a:p>
            <a:pPr algn="ctr"/>
            <a:r>
              <a:rPr lang="en-US" sz="4000" baseline="30000" dirty="0">
                <a:solidFill>
                  <a:schemeClr val="bg1"/>
                </a:solidFill>
                <a:latin typeface="Corbel" panose="020B0503020204020204" pitchFamily="34" charset="0"/>
                <a:ea typeface="Calibri" panose="020F0502020204030204" pitchFamily="34" charset="0"/>
              </a:rPr>
              <a:t>1 Massachusetts Alternative Septic System Technology Center (MASSTC), Barnstable County Department of Health and Environment, Barnstable, MA </a:t>
            </a:r>
            <a:endParaRPr lang="en-US" sz="4000" dirty="0">
              <a:solidFill>
                <a:schemeClr val="bg1"/>
              </a:solidFill>
              <a:latin typeface="Corbel" panose="020B0503020204020204" pitchFamily="34" charset="0"/>
              <a:ea typeface="Calibri" panose="020F0502020204030204" pitchFamily="34" charset="0"/>
            </a:endParaRPr>
          </a:p>
        </p:txBody>
      </p:sp>
      <p:grpSp>
        <p:nvGrpSpPr>
          <p:cNvPr id="92" name="Group 91">
            <a:extLst>
              <a:ext uri="{FF2B5EF4-FFF2-40B4-BE49-F238E27FC236}">
                <a16:creationId xmlns:a16="http://schemas.microsoft.com/office/drawing/2014/main" id="{2C166E90-6399-4AE0-8AF1-FAA90F587EF0}"/>
              </a:ext>
            </a:extLst>
          </p:cNvPr>
          <p:cNvGrpSpPr/>
          <p:nvPr/>
        </p:nvGrpSpPr>
        <p:grpSpPr>
          <a:xfrm>
            <a:off x="589425" y="4278920"/>
            <a:ext cx="13510722" cy="6353621"/>
            <a:chOff x="589425" y="4278920"/>
            <a:chExt cx="13510722" cy="6353621"/>
          </a:xfrm>
        </p:grpSpPr>
        <p:sp>
          <p:nvSpPr>
            <p:cNvPr id="6" name="TextBox 5">
              <a:extLst>
                <a:ext uri="{FF2B5EF4-FFF2-40B4-BE49-F238E27FC236}">
                  <a16:creationId xmlns:a16="http://schemas.microsoft.com/office/drawing/2014/main" id="{A1A76BAA-46F2-43FF-91F1-F6E683AEB812}"/>
                </a:ext>
              </a:extLst>
            </p:cNvPr>
            <p:cNvSpPr txBox="1"/>
            <p:nvPr/>
          </p:nvSpPr>
          <p:spPr>
            <a:xfrm>
              <a:off x="589425" y="4829286"/>
              <a:ext cx="13510722" cy="5803255"/>
            </a:xfrm>
            <a:prstGeom prst="rect">
              <a:avLst/>
            </a:prstGeom>
            <a:solidFill>
              <a:srgbClr val="F2F2F2"/>
            </a:solidFill>
            <a:ln w="76200">
              <a:solidFill>
                <a:schemeClr val="tx2">
                  <a:lumMod val="75000"/>
                </a:schemeClr>
              </a:solidFill>
            </a:ln>
          </p:spPr>
          <p:txBody>
            <a:bodyPr wrap="square" rtlCol="0">
              <a:spAutoFit/>
            </a:bodyPr>
            <a:lstStyle/>
            <a:p>
              <a:endParaRPr lang="en-US" sz="3911" dirty="0"/>
            </a:p>
            <a:p>
              <a:r>
                <a:rPr lang="en-US" sz="32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A Responsible Management Entity (RME) provides wastewater management support for residential Innovative/Alternative (I/A) septic systems meant to protect our health and environment. </a:t>
              </a:r>
              <a:r>
                <a:rPr lang="en-US" sz="3200" dirty="0">
                  <a:solidFill>
                    <a:srgbClr val="1F3864"/>
                  </a:solidFill>
                  <a:latin typeface="Calibri" panose="020F0502020204030204" pitchFamily="34" charset="0"/>
                  <a:ea typeface="Calibri" panose="020F0502020204030204" pitchFamily="34" charset="0"/>
                  <a:cs typeface="Calibri" panose="020F0502020204030204" pitchFamily="34" charset="0"/>
                </a:rPr>
                <a:t>It</a:t>
              </a:r>
              <a:r>
                <a:rPr lang="en-US" sz="32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oversees every aspect of the I/A system life cycle, much like a sewer utility oversees all aspects of municipal treatment, to ensure these systems are dependably restoring our watersheds.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endParaRPr lang="en-US" sz="1600" b="1" dirty="0">
                <a:solidFill>
                  <a:srgbClr val="008080"/>
                </a:solidFill>
              </a:endParaRPr>
            </a:p>
            <a:p>
              <a:r>
                <a:rPr lang="en-US" sz="4400" b="1" dirty="0">
                  <a:solidFill>
                    <a:srgbClr val="008080"/>
                  </a:solidFill>
                </a:rPr>
                <a:t>Our Vision: </a:t>
              </a:r>
              <a:r>
                <a:rPr lang="en-GB" sz="3200" i="1" dirty="0">
                  <a:solidFill>
                    <a:srgbClr val="1F3864"/>
                  </a:solidFill>
                  <a:latin typeface="+mj-lt"/>
                  <a:cs typeface="Calibri" panose="020F0502020204030204" pitchFamily="34" charset="0"/>
                </a:rPr>
                <a:t>H</a:t>
              </a:r>
              <a:r>
                <a:rPr lang="en-GB" sz="3200" i="1" dirty="0">
                  <a:solidFill>
                    <a:srgbClr val="1F3864"/>
                  </a:solidFill>
                  <a:effectLst/>
                  <a:latin typeface="+mj-lt"/>
                  <a:ea typeface="Calibri" panose="020F0502020204030204" pitchFamily="34" charset="0"/>
                  <a:cs typeface="Calibri" panose="020F0502020204030204" pitchFamily="34" charset="0"/>
                </a:rPr>
                <a:t>elp Barnstable County communities meet their water quality and public health goals by supporting Enhanced Innovative/Alternative septic systems for better performance and reliability through the establishment of a flexible and equitable management utility.</a:t>
              </a:r>
            </a:p>
            <a:p>
              <a:endParaRPr lang="en-US" sz="1600" dirty="0">
                <a:effectLst/>
                <a:latin typeface="+mj-l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76AF8EE3-44D3-4B06-92D3-84BB26737C46}"/>
                </a:ext>
              </a:extLst>
            </p:cNvPr>
            <p:cNvSpPr/>
            <p:nvPr/>
          </p:nvSpPr>
          <p:spPr>
            <a:xfrm>
              <a:off x="4623813" y="4278920"/>
              <a:ext cx="5070324" cy="1100731"/>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What is an RME?</a:t>
              </a:r>
            </a:p>
          </p:txBody>
        </p:sp>
      </p:grpSp>
      <p:sp>
        <p:nvSpPr>
          <p:cNvPr id="37" name="TextBox 36">
            <a:extLst>
              <a:ext uri="{FF2B5EF4-FFF2-40B4-BE49-F238E27FC236}">
                <a16:creationId xmlns:a16="http://schemas.microsoft.com/office/drawing/2014/main" id="{8CF2B10F-A405-4E89-BDE4-870A2A598B80}"/>
              </a:ext>
            </a:extLst>
          </p:cNvPr>
          <p:cNvSpPr txBox="1"/>
          <p:nvPr/>
        </p:nvSpPr>
        <p:spPr>
          <a:xfrm>
            <a:off x="31581155" y="23759685"/>
            <a:ext cx="13575231" cy="1569660"/>
          </a:xfrm>
          <a:prstGeom prst="rect">
            <a:avLst/>
          </a:prstGeom>
          <a:solidFill>
            <a:schemeClr val="bg1">
              <a:lumMod val="95000"/>
            </a:schemeClr>
          </a:solidFill>
          <a:ln w="76200">
            <a:solidFill>
              <a:schemeClr val="tx2">
                <a:lumMod val="75000"/>
              </a:schemeClr>
            </a:solidFill>
          </a:ln>
        </p:spPr>
        <p:txBody>
          <a:bodyPr wrap="square" rtlCol="0">
            <a:spAutoFit/>
          </a:bodyPr>
          <a:lstStyle/>
          <a:p>
            <a:endParaRPr lang="en-US" sz="1600" dirty="0"/>
          </a:p>
          <a:p>
            <a:r>
              <a:rPr lang="en-US" sz="3200" b="1" dirty="0"/>
              <a:t>Questions? Interested in a tour? </a:t>
            </a:r>
            <a:r>
              <a:rPr lang="en-US" sz="3200" dirty="0"/>
              <a:t>Please contact Brian &amp; Alexie</a:t>
            </a:r>
          </a:p>
          <a:p>
            <a:r>
              <a:rPr lang="en-US" sz="3200" dirty="0">
                <a:hlinkClick r:id="rId3"/>
              </a:rPr>
              <a:t>bbaumgaertel@capecod.gov</a:t>
            </a:r>
            <a:r>
              <a:rPr lang="en-US" sz="3200" dirty="0"/>
              <a:t>; </a:t>
            </a:r>
            <a:r>
              <a:rPr lang="en-US" sz="3200" dirty="0">
                <a:hlinkClick r:id="rId4"/>
              </a:rPr>
              <a:t>alexie.rudman@capecod.gov</a:t>
            </a:r>
            <a:endParaRPr lang="en-US" sz="3200" dirty="0"/>
          </a:p>
          <a:p>
            <a:endParaRPr lang="en-US" sz="1600" dirty="0"/>
          </a:p>
        </p:txBody>
      </p:sp>
      <p:sp>
        <p:nvSpPr>
          <p:cNvPr id="33" name="TextBox 32">
            <a:extLst>
              <a:ext uri="{FF2B5EF4-FFF2-40B4-BE49-F238E27FC236}">
                <a16:creationId xmlns:a16="http://schemas.microsoft.com/office/drawing/2014/main" id="{8178C1BA-30A0-43D8-B1BC-6B004589344D}"/>
              </a:ext>
            </a:extLst>
          </p:cNvPr>
          <p:cNvSpPr txBox="1"/>
          <p:nvPr/>
        </p:nvSpPr>
        <p:spPr>
          <a:xfrm>
            <a:off x="14543228" y="18550310"/>
            <a:ext cx="16594847" cy="6779035"/>
          </a:xfrm>
          <a:prstGeom prst="rect">
            <a:avLst/>
          </a:prstGeom>
          <a:solidFill>
            <a:srgbClr val="F2F2F2"/>
          </a:solidFill>
          <a:ln w="76200">
            <a:solidFill>
              <a:schemeClr val="tx2">
                <a:lumMod val="75000"/>
              </a:schemeClr>
            </a:solidFill>
          </a:ln>
        </p:spPr>
        <p:txBody>
          <a:bodyPr wrap="square" rtlCol="0">
            <a:spAutoFit/>
          </a:bodyPr>
          <a:lstStyle/>
          <a:p>
            <a:endParaRPr lang="en-US" sz="3200" dirty="0">
              <a:solidFill>
                <a:schemeClr val="accent1">
                  <a:lumMod val="50000"/>
                </a:schemeClr>
              </a:solidFill>
              <a:latin typeface="+mj-lt"/>
            </a:endParaRPr>
          </a:p>
          <a:p>
            <a:pPr marL="514350" indent="-514350">
              <a:buFont typeface="+mj-lt"/>
              <a:buAutoNum type="arabicPeriod"/>
            </a:pPr>
            <a:r>
              <a:rPr lang="en-US" sz="3200" b="1" dirty="0">
                <a:solidFill>
                  <a:schemeClr val="accent1">
                    <a:lumMod val="50000"/>
                  </a:schemeClr>
                </a:solidFill>
              </a:rPr>
              <a:t>I/A system management as it stands is inconsistent</a:t>
            </a:r>
            <a:r>
              <a:rPr lang="en-US" sz="3200" dirty="0">
                <a:solidFill>
                  <a:schemeClr val="accent1">
                    <a:lumMod val="50000"/>
                  </a:schemeClr>
                </a:solidFill>
              </a:rPr>
              <a:t>. These perform better with regular operation and maintenance (O&amp;M), which will ensure health and environmental goals are met.</a:t>
            </a:r>
          </a:p>
          <a:p>
            <a:pPr marL="514350" indent="-514350">
              <a:buFont typeface="+mj-lt"/>
              <a:buAutoNum type="arabicPeriod"/>
            </a:pPr>
            <a:r>
              <a:rPr lang="en-US" sz="3200" b="1" dirty="0">
                <a:solidFill>
                  <a:schemeClr val="accent1">
                    <a:lumMod val="50000"/>
                  </a:schemeClr>
                </a:solidFill>
              </a:rPr>
              <a:t>Homeowners are currently responsible for I/A system installation and O&amp;M.</a:t>
            </a:r>
            <a:r>
              <a:rPr lang="en-US" sz="3200" dirty="0">
                <a:solidFill>
                  <a:schemeClr val="accent1">
                    <a:lumMod val="50000"/>
                  </a:schemeClr>
                </a:solidFill>
              </a:rPr>
              <a:t> This process is exceptionally complicated and confusing but would be absorbed by the RME.</a:t>
            </a:r>
          </a:p>
          <a:p>
            <a:pPr marL="514350" indent="-514350">
              <a:buFont typeface="+mj-lt"/>
              <a:buAutoNum type="arabicPeriod"/>
            </a:pPr>
            <a:r>
              <a:rPr lang="en-US" sz="3200" b="1" dirty="0">
                <a:solidFill>
                  <a:schemeClr val="accent1">
                    <a:lumMod val="50000"/>
                  </a:schemeClr>
                </a:solidFill>
              </a:rPr>
              <a:t>Municipalities have limited capacity </a:t>
            </a:r>
            <a:r>
              <a:rPr lang="en-US" sz="3200" dirty="0">
                <a:solidFill>
                  <a:schemeClr val="accent1">
                    <a:lumMod val="50000"/>
                  </a:schemeClr>
                </a:solidFill>
              </a:rPr>
              <a:t>to ensure I/A systems comply with regulations.</a:t>
            </a:r>
          </a:p>
          <a:p>
            <a:pPr marL="514350" indent="-514350">
              <a:buFont typeface="+mj-lt"/>
              <a:buAutoNum type="arabicPeriod"/>
            </a:pPr>
            <a:r>
              <a:rPr lang="en-US" sz="3200" b="1" dirty="0">
                <a:solidFill>
                  <a:schemeClr val="accent1">
                    <a:lumMod val="50000"/>
                  </a:schemeClr>
                </a:solidFill>
              </a:rPr>
              <a:t>An RME will help implement and monitor wider I/A system adoption.</a:t>
            </a:r>
            <a:r>
              <a:rPr lang="en-US" sz="3200" dirty="0">
                <a:solidFill>
                  <a:schemeClr val="accent1">
                    <a:lumMod val="50000"/>
                  </a:schemeClr>
                </a:solidFill>
              </a:rPr>
              <a:t> 90% of Cape Cod homes depend on decentralized wastewater treatment, the lead cause of pollution in Cape Cod’s estuaries. To address this, municipalities plan to deploy I/A technology at a wider scale.</a:t>
            </a:r>
          </a:p>
          <a:p>
            <a:pPr marL="514350" indent="-514350">
              <a:buFont typeface="+mj-lt"/>
              <a:buAutoNum type="arabicPeriod"/>
            </a:pPr>
            <a:r>
              <a:rPr lang="en-US" sz="3200" b="1" dirty="0">
                <a:solidFill>
                  <a:schemeClr val="accent1">
                    <a:lumMod val="50000"/>
                  </a:schemeClr>
                </a:solidFill>
              </a:rPr>
              <a:t>Simple errors during design and installation can lead to systems’ underperformance. </a:t>
            </a:r>
            <a:r>
              <a:rPr lang="en-US" sz="3200" dirty="0">
                <a:solidFill>
                  <a:schemeClr val="accent1">
                    <a:lumMod val="50000"/>
                  </a:schemeClr>
                </a:solidFill>
              </a:rPr>
              <a:t>An RME can mitigate errors by developing of trainings and standards for industry personnel.</a:t>
            </a:r>
            <a:endParaRPr lang="en-US" sz="3200" b="1" dirty="0">
              <a:solidFill>
                <a:schemeClr val="accent1">
                  <a:lumMod val="50000"/>
                </a:schemeClr>
              </a:solidFill>
            </a:endParaRPr>
          </a:p>
          <a:p>
            <a:r>
              <a:rPr lang="en-US" sz="3200" b="1" dirty="0">
                <a:solidFill>
                  <a:schemeClr val="accent1">
                    <a:lumMod val="50000"/>
                  </a:schemeClr>
                </a:solidFill>
              </a:rPr>
              <a:t>6.	To collect and distribute independent data to support environmental decision-making. </a:t>
            </a:r>
            <a:r>
              <a:rPr lang="en-US" sz="3200" dirty="0">
                <a:solidFill>
                  <a:schemeClr val="accent1">
                    <a:lumMod val="50000"/>
                  </a:schemeClr>
                </a:solidFill>
              </a:rPr>
              <a:t>This is 	achieved through third-party sampling and reporting.</a:t>
            </a:r>
          </a:p>
          <a:p>
            <a:pPr>
              <a:lnSpc>
                <a:spcPts val="2382"/>
              </a:lnSpc>
            </a:pPr>
            <a:endParaRPr lang="en-US" sz="1600" dirty="0">
              <a:latin typeface="+mj-lt"/>
            </a:endParaRPr>
          </a:p>
        </p:txBody>
      </p:sp>
      <p:sp>
        <p:nvSpPr>
          <p:cNvPr id="34" name="Rectangle 33">
            <a:extLst>
              <a:ext uri="{FF2B5EF4-FFF2-40B4-BE49-F238E27FC236}">
                <a16:creationId xmlns:a16="http://schemas.microsoft.com/office/drawing/2014/main" id="{AF14644B-E533-45DB-8023-C626D99C163B}"/>
              </a:ext>
            </a:extLst>
          </p:cNvPr>
          <p:cNvSpPr/>
          <p:nvPr/>
        </p:nvSpPr>
        <p:spPr>
          <a:xfrm>
            <a:off x="16707262" y="17992525"/>
            <a:ext cx="12102276" cy="1115568"/>
          </a:xfrm>
          <a:prstGeom prst="rect">
            <a:avLst/>
          </a:prstGeom>
          <a:solidFill>
            <a:schemeClr val="tx2">
              <a:lumMod val="75000"/>
            </a:scheme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Why do we need an RME?</a:t>
            </a:r>
          </a:p>
        </p:txBody>
      </p:sp>
      <p:sp>
        <p:nvSpPr>
          <p:cNvPr id="80" name="TextBox 79">
            <a:extLst>
              <a:ext uri="{FF2B5EF4-FFF2-40B4-BE49-F238E27FC236}">
                <a16:creationId xmlns:a16="http://schemas.microsoft.com/office/drawing/2014/main" id="{38E5ADF6-692D-4E48-AA04-CB032E0C6214}"/>
              </a:ext>
            </a:extLst>
          </p:cNvPr>
          <p:cNvSpPr txBox="1"/>
          <p:nvPr/>
        </p:nvSpPr>
        <p:spPr>
          <a:xfrm>
            <a:off x="31581156" y="16411157"/>
            <a:ext cx="13575232" cy="4770537"/>
          </a:xfrm>
          <a:prstGeom prst="rect">
            <a:avLst/>
          </a:prstGeom>
          <a:solidFill>
            <a:srgbClr val="F2F2F2"/>
          </a:solidFill>
          <a:ln w="76200">
            <a:solidFill>
              <a:schemeClr val="accent1">
                <a:lumMod val="50000"/>
              </a:schemeClr>
            </a:solidFill>
          </a:ln>
        </p:spPr>
        <p:txBody>
          <a:bodyPr wrap="square" rtlCol="0">
            <a:spAutoFit/>
          </a:bodyPr>
          <a:lstStyle/>
          <a:p>
            <a:endParaRPr lang="en-US" sz="3200" dirty="0"/>
          </a:p>
          <a:p>
            <a:pPr marL="457200" indent="-457200">
              <a:buFont typeface="Wingdings" panose="05000000000000000000" pitchFamily="2" charset="2"/>
              <a:buChar char="Ø"/>
            </a:pPr>
            <a:r>
              <a:rPr lang="en-US" sz="3200" b="1" dirty="0">
                <a:solidFill>
                  <a:schemeClr val="accent5">
                    <a:lumMod val="50000"/>
                  </a:schemeClr>
                </a:solidFill>
              </a:rPr>
              <a:t>A paradigm shift </a:t>
            </a:r>
            <a:r>
              <a:rPr lang="en-US" sz="3200" dirty="0">
                <a:solidFill>
                  <a:schemeClr val="accent5">
                    <a:lumMod val="50000"/>
                  </a:schemeClr>
                </a:solidFill>
              </a:rPr>
              <a:t>in wastewater management: decentralized wastewater systems are  infrastructure and should be treated as such</a:t>
            </a:r>
          </a:p>
          <a:p>
            <a:pPr marL="457200" indent="-457200">
              <a:buFont typeface="Wingdings" panose="05000000000000000000" pitchFamily="2" charset="2"/>
              <a:buChar char="Ø"/>
            </a:pPr>
            <a:r>
              <a:rPr lang="en-US" sz="3200" b="1" dirty="0">
                <a:solidFill>
                  <a:schemeClr val="accent5">
                    <a:lumMod val="50000"/>
                  </a:schemeClr>
                </a:solidFill>
              </a:rPr>
              <a:t>Reliable nitrogen-removal performance </a:t>
            </a:r>
            <a:r>
              <a:rPr lang="en-US" sz="3200" dirty="0">
                <a:solidFill>
                  <a:schemeClr val="accent5">
                    <a:lumMod val="50000"/>
                  </a:schemeClr>
                </a:solidFill>
              </a:rPr>
              <a:t>from I/A septic systems</a:t>
            </a:r>
          </a:p>
          <a:p>
            <a:pPr marL="457200" indent="-457200">
              <a:buFont typeface="Wingdings" panose="05000000000000000000" pitchFamily="2" charset="2"/>
              <a:buChar char="Ø"/>
            </a:pPr>
            <a:r>
              <a:rPr lang="en-US" sz="3200" b="1" dirty="0">
                <a:solidFill>
                  <a:schemeClr val="accent5">
                    <a:lumMod val="50000"/>
                  </a:schemeClr>
                </a:solidFill>
                <a:ea typeface="Times New Roman" panose="02020603050405020304" pitchFamily="18" charset="0"/>
              </a:rPr>
              <a:t>Confidence </a:t>
            </a:r>
            <a:r>
              <a:rPr lang="en-US" sz="3200" b="1" dirty="0">
                <a:solidFill>
                  <a:schemeClr val="accent5">
                    <a:lumMod val="50000"/>
                  </a:schemeClr>
                </a:solidFill>
                <a:effectLst/>
                <a:ea typeface="Times New Roman" panose="02020603050405020304" pitchFamily="18" charset="0"/>
              </a:rPr>
              <a:t>in the ability of decentralized technology </a:t>
            </a:r>
            <a:r>
              <a:rPr lang="en-US" sz="3200" dirty="0">
                <a:solidFill>
                  <a:schemeClr val="accent5">
                    <a:lumMod val="50000"/>
                  </a:schemeClr>
                </a:solidFill>
                <a:effectLst/>
                <a:ea typeface="Times New Roman" panose="02020603050405020304" pitchFamily="18" charset="0"/>
              </a:rPr>
              <a:t>to meet environmental and public health goals</a:t>
            </a:r>
          </a:p>
          <a:p>
            <a:pPr marL="457200" indent="-457200">
              <a:buFont typeface="Wingdings" panose="05000000000000000000" pitchFamily="2" charset="2"/>
              <a:buChar char="Ø"/>
            </a:pPr>
            <a:r>
              <a:rPr lang="en-US" sz="3200" b="1" dirty="0">
                <a:solidFill>
                  <a:schemeClr val="accent5">
                    <a:lumMod val="50000"/>
                  </a:schemeClr>
                </a:solidFill>
                <a:ea typeface="Times New Roman" panose="02020603050405020304" pitchFamily="18" charset="0"/>
              </a:rPr>
              <a:t>A transferrable model </a:t>
            </a:r>
            <a:r>
              <a:rPr lang="en-US" sz="3200" dirty="0">
                <a:solidFill>
                  <a:schemeClr val="accent5">
                    <a:lumMod val="50000"/>
                  </a:schemeClr>
                </a:solidFill>
                <a:ea typeface="Times New Roman" panose="02020603050405020304" pitchFamily="18" charset="0"/>
              </a:rPr>
              <a:t>illustrating processes for establishing the RME as well as lessons learned, to be adapted by other municipalities with a need to manage decentralized infrastructure for nutrient reduction</a:t>
            </a:r>
          </a:p>
          <a:p>
            <a:endParaRPr lang="en-US" sz="1600" dirty="0">
              <a:solidFill>
                <a:schemeClr val="accent5">
                  <a:lumMod val="50000"/>
                </a:schemeClr>
              </a:solidFill>
              <a:effectLst/>
              <a:ea typeface="Times New Roman" panose="02020603050405020304" pitchFamily="18" charset="0"/>
            </a:endParaRPr>
          </a:p>
        </p:txBody>
      </p:sp>
      <p:pic>
        <p:nvPicPr>
          <p:cNvPr id="21" name="Picture 20" descr="A picture containing fish, text, fin, carp&#10;&#10;Description automatically generated">
            <a:extLst>
              <a:ext uri="{FF2B5EF4-FFF2-40B4-BE49-F238E27FC236}">
                <a16:creationId xmlns:a16="http://schemas.microsoft.com/office/drawing/2014/main" id="{F31150BF-F70A-89BF-A141-81F07D4804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29776" y="727353"/>
            <a:ext cx="3305743" cy="3305743"/>
          </a:xfrm>
          <a:prstGeom prst="rect">
            <a:avLst/>
          </a:prstGeom>
        </p:spPr>
      </p:pic>
      <p:sp>
        <p:nvSpPr>
          <p:cNvPr id="32" name="Rectangle 31">
            <a:extLst>
              <a:ext uri="{FF2B5EF4-FFF2-40B4-BE49-F238E27FC236}">
                <a16:creationId xmlns:a16="http://schemas.microsoft.com/office/drawing/2014/main" id="{4E86A385-6A78-4166-D012-F0CA907EBE5B}"/>
              </a:ext>
            </a:extLst>
          </p:cNvPr>
          <p:cNvSpPr/>
          <p:nvPr/>
        </p:nvSpPr>
        <p:spPr>
          <a:xfrm>
            <a:off x="260198" y="974637"/>
            <a:ext cx="7637789" cy="27220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0CD3A14C-6F5B-7FDA-1748-246EB0C787B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9426" y="1137680"/>
            <a:ext cx="7118233" cy="2528509"/>
          </a:xfrm>
          <a:prstGeom prst="rect">
            <a:avLst/>
          </a:prstGeom>
        </p:spPr>
      </p:pic>
      <p:sp>
        <p:nvSpPr>
          <p:cNvPr id="97" name="TextBox 96">
            <a:extLst>
              <a:ext uri="{FF2B5EF4-FFF2-40B4-BE49-F238E27FC236}">
                <a16:creationId xmlns:a16="http://schemas.microsoft.com/office/drawing/2014/main" id="{BE52C7CD-8885-4B8C-832A-F79D0F55E5AF}"/>
              </a:ext>
            </a:extLst>
          </p:cNvPr>
          <p:cNvSpPr txBox="1"/>
          <p:nvPr/>
        </p:nvSpPr>
        <p:spPr>
          <a:xfrm>
            <a:off x="1912879" y="19160343"/>
            <a:ext cx="10492192" cy="1246495"/>
          </a:xfrm>
          <a:prstGeom prst="rect">
            <a:avLst/>
          </a:prstGeom>
          <a:solidFill>
            <a:schemeClr val="accent6">
              <a:lumMod val="20000"/>
              <a:lumOff val="80000"/>
            </a:schemeClr>
          </a:solidFill>
          <a:ln w="38100">
            <a:solidFill>
              <a:schemeClr val="tx2">
                <a:lumMod val="75000"/>
              </a:schemeClr>
            </a:solidFill>
          </a:ln>
        </p:spPr>
        <p:txBody>
          <a:bodyPr wrap="square" rtlCol="0">
            <a:spAutoFit/>
          </a:bodyPr>
          <a:lstStyle/>
          <a:p>
            <a:pPr algn="ctr"/>
            <a:r>
              <a:rPr lang="en-US" sz="2500" dirty="0">
                <a:latin typeface="+mj-lt"/>
                <a:sym typeface="Symbol" panose="05050102010706020507" pitchFamily="18" charset="2"/>
              </a:rPr>
              <a:t> Participant towns in the RME Pilot include </a:t>
            </a:r>
            <a:r>
              <a:rPr lang="en-US" sz="2500" dirty="0" err="1">
                <a:latin typeface="+mj-lt"/>
                <a:sym typeface="Symbol" panose="05050102010706020507" pitchFamily="18" charset="2"/>
              </a:rPr>
              <a:t>Bourne</a:t>
            </a:r>
            <a:r>
              <a:rPr lang="en-US" sz="2500" dirty="0">
                <a:latin typeface="+mj-lt"/>
                <a:sym typeface="Symbol" panose="05050102010706020507" pitchFamily="18" charset="2"/>
              </a:rPr>
              <a:t>, Falmouth, Brewster, </a:t>
            </a:r>
            <a:r>
              <a:rPr lang="en-US" sz="2500" dirty="0" err="1">
                <a:latin typeface="+mj-lt"/>
                <a:sym typeface="Symbol" panose="05050102010706020507" pitchFamily="18" charset="2"/>
              </a:rPr>
              <a:t>Shubael</a:t>
            </a:r>
            <a:r>
              <a:rPr lang="en-US" sz="2500" dirty="0">
                <a:latin typeface="+mj-lt"/>
                <a:sym typeface="Symbol" panose="05050102010706020507" pitchFamily="18" charset="2"/>
              </a:rPr>
              <a:t> Pond in Barnstable, and Wellfleet, MA. The yellow area denotes the SNEP region. Funding from The Nature Conservancy allows us to work in non-SNEP areas.</a:t>
            </a:r>
            <a:endParaRPr lang="en-US" sz="2500" dirty="0">
              <a:latin typeface="+mj-lt"/>
            </a:endParaRPr>
          </a:p>
        </p:txBody>
      </p:sp>
      <p:grpSp>
        <p:nvGrpSpPr>
          <p:cNvPr id="59" name="Group 58">
            <a:extLst>
              <a:ext uri="{FF2B5EF4-FFF2-40B4-BE49-F238E27FC236}">
                <a16:creationId xmlns:a16="http://schemas.microsoft.com/office/drawing/2014/main" id="{7A1B5DB1-9ECE-1EDD-10F0-D45184B02C9B}"/>
              </a:ext>
            </a:extLst>
          </p:cNvPr>
          <p:cNvGrpSpPr/>
          <p:nvPr/>
        </p:nvGrpSpPr>
        <p:grpSpPr>
          <a:xfrm>
            <a:off x="1707100" y="11274810"/>
            <a:ext cx="11272952" cy="7620657"/>
            <a:chOff x="872554" y="11059824"/>
            <a:chExt cx="11619097" cy="7854655"/>
          </a:xfrm>
        </p:grpSpPr>
        <p:sp>
          <p:nvSpPr>
            <p:cNvPr id="51" name="Rectangle 50">
              <a:extLst>
                <a:ext uri="{FF2B5EF4-FFF2-40B4-BE49-F238E27FC236}">
                  <a16:creationId xmlns:a16="http://schemas.microsoft.com/office/drawing/2014/main" id="{78BDEDAB-18D4-0B9D-5618-B0176549AF14}"/>
                </a:ext>
              </a:extLst>
            </p:cNvPr>
            <p:cNvSpPr/>
            <p:nvPr/>
          </p:nvSpPr>
          <p:spPr>
            <a:xfrm>
              <a:off x="872554" y="11059824"/>
              <a:ext cx="11619097" cy="7854655"/>
            </a:xfrm>
            <a:prstGeom prst="rect">
              <a:avLst/>
            </a:prstGeom>
            <a:solidFill>
              <a:srgbClr val="008080"/>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grpSp>
          <p:nvGrpSpPr>
            <p:cNvPr id="41" name="Group 40">
              <a:extLst>
                <a:ext uri="{FF2B5EF4-FFF2-40B4-BE49-F238E27FC236}">
                  <a16:creationId xmlns:a16="http://schemas.microsoft.com/office/drawing/2014/main" id="{601CD77F-9536-5F12-7EB3-505D2C01ECCD}"/>
                </a:ext>
              </a:extLst>
            </p:cNvPr>
            <p:cNvGrpSpPr/>
            <p:nvPr/>
          </p:nvGrpSpPr>
          <p:grpSpPr>
            <a:xfrm>
              <a:off x="1113289" y="11294564"/>
              <a:ext cx="11137628" cy="7385176"/>
              <a:chOff x="40130362" y="5857422"/>
              <a:chExt cx="34451477" cy="22734571"/>
            </a:xfrm>
          </p:grpSpPr>
          <p:pic>
            <p:nvPicPr>
              <p:cNvPr id="44" name="Picture 43" descr="A picture containing map, atlas, text&#10;&#10;Description automatically generated">
                <a:extLst>
                  <a:ext uri="{FF2B5EF4-FFF2-40B4-BE49-F238E27FC236}">
                    <a16:creationId xmlns:a16="http://schemas.microsoft.com/office/drawing/2014/main" id="{DE145349-13C7-6887-BE1F-4C1CE54720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130362" y="5857422"/>
                <a:ext cx="34451477" cy="22734571"/>
              </a:xfrm>
              <a:prstGeom prst="rect">
                <a:avLst/>
              </a:prstGeom>
              <a:ln>
                <a:solidFill>
                  <a:schemeClr val="bg1"/>
                </a:solidFill>
              </a:ln>
            </p:spPr>
          </p:pic>
          <p:sp>
            <p:nvSpPr>
              <p:cNvPr id="45" name="Star: 5 Points 44">
                <a:extLst>
                  <a:ext uri="{FF2B5EF4-FFF2-40B4-BE49-F238E27FC236}">
                    <a16:creationId xmlns:a16="http://schemas.microsoft.com/office/drawing/2014/main" id="{8CA4095C-58D5-06F8-55CD-0A09A3FF89C7}"/>
                  </a:ext>
                </a:extLst>
              </p:cNvPr>
              <p:cNvSpPr/>
              <p:nvPr/>
            </p:nvSpPr>
            <p:spPr>
              <a:xfrm>
                <a:off x="66298450" y="15358370"/>
                <a:ext cx="2124634" cy="2124636"/>
              </a:xfrm>
              <a:prstGeom prst="star5">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Star: 5 Points 45">
                <a:extLst>
                  <a:ext uri="{FF2B5EF4-FFF2-40B4-BE49-F238E27FC236}">
                    <a16:creationId xmlns:a16="http://schemas.microsoft.com/office/drawing/2014/main" id="{5A9417E5-F29A-BDFB-B466-97DEBC45D725}"/>
                  </a:ext>
                </a:extLst>
              </p:cNvPr>
              <p:cNvSpPr/>
              <p:nvPr/>
            </p:nvSpPr>
            <p:spPr>
              <a:xfrm>
                <a:off x="44483986" y="17224709"/>
                <a:ext cx="2124634" cy="2124636"/>
              </a:xfrm>
              <a:prstGeom prst="star5">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Star: 5 Points 46">
                <a:extLst>
                  <a:ext uri="{FF2B5EF4-FFF2-40B4-BE49-F238E27FC236}">
                    <a16:creationId xmlns:a16="http://schemas.microsoft.com/office/drawing/2014/main" id="{1B1FBBDD-D632-5212-7D95-A7352AB340DB}"/>
                  </a:ext>
                </a:extLst>
              </p:cNvPr>
              <p:cNvSpPr/>
              <p:nvPr/>
            </p:nvSpPr>
            <p:spPr>
              <a:xfrm>
                <a:off x="42712725" y="24678639"/>
                <a:ext cx="2124634" cy="2124636"/>
              </a:xfrm>
              <a:prstGeom prst="star5">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Star: 5 Points 48">
                <a:extLst>
                  <a:ext uri="{FF2B5EF4-FFF2-40B4-BE49-F238E27FC236}">
                    <a16:creationId xmlns:a16="http://schemas.microsoft.com/office/drawing/2014/main" id="{C95D55AE-3898-CF17-9F79-5776202E7975}"/>
                  </a:ext>
                </a:extLst>
              </p:cNvPr>
              <p:cNvSpPr/>
              <p:nvPr/>
            </p:nvSpPr>
            <p:spPr>
              <a:xfrm>
                <a:off x="68829831" y="7001334"/>
                <a:ext cx="2124634" cy="2124636"/>
              </a:xfrm>
              <a:prstGeom prst="star5">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TextBox 51">
            <a:extLst>
              <a:ext uri="{FF2B5EF4-FFF2-40B4-BE49-F238E27FC236}">
                <a16:creationId xmlns:a16="http://schemas.microsoft.com/office/drawing/2014/main" id="{5925B394-372F-BAB2-26F7-1E81BE8DAE6D}"/>
              </a:ext>
            </a:extLst>
          </p:cNvPr>
          <p:cNvSpPr txBox="1"/>
          <p:nvPr/>
        </p:nvSpPr>
        <p:spPr>
          <a:xfrm>
            <a:off x="587006" y="21405850"/>
            <a:ext cx="13513141" cy="3833485"/>
          </a:xfrm>
          <a:prstGeom prst="rect">
            <a:avLst/>
          </a:prstGeom>
          <a:solidFill>
            <a:srgbClr val="F2F2F2"/>
          </a:solidFill>
          <a:ln w="76200">
            <a:solidFill>
              <a:schemeClr val="tx2">
                <a:lumMod val="75000"/>
              </a:schemeClr>
            </a:solidFill>
          </a:ln>
        </p:spPr>
        <p:txBody>
          <a:bodyPr wrap="square" rtlCol="0">
            <a:spAutoFit/>
          </a:bodyPr>
          <a:lstStyle/>
          <a:p>
            <a:pPr marL="508000" indent="-508000">
              <a:buFont typeface="Wingdings" panose="05000000000000000000" pitchFamily="2" charset="2"/>
              <a:buChar char="§"/>
            </a:pPr>
            <a:endParaRPr lang="en-US" sz="3911" dirty="0"/>
          </a:p>
          <a:p>
            <a:pPr marL="508000" indent="-508000">
              <a:buFont typeface="Wingdings" panose="05000000000000000000" pitchFamily="2" charset="2"/>
              <a:buChar char="§"/>
            </a:pPr>
            <a:r>
              <a:rPr lang="en-US" sz="3600" b="1" dirty="0">
                <a:solidFill>
                  <a:srgbClr val="008080"/>
                </a:solidFill>
              </a:rPr>
              <a:t>Homeowners: </a:t>
            </a:r>
            <a:r>
              <a:rPr lang="en-US" sz="3200" dirty="0">
                <a:solidFill>
                  <a:schemeClr val="accent1">
                    <a:lumMod val="50000"/>
                  </a:schemeClr>
                </a:solidFill>
              </a:rPr>
              <a:t>Reduces risk and responsibility by absorbing homeowner obligations and providing system support through a yearly utility fee</a:t>
            </a:r>
          </a:p>
          <a:p>
            <a:pPr marL="508000" indent="-508000">
              <a:buFont typeface="Wingdings" panose="05000000000000000000" pitchFamily="2" charset="2"/>
              <a:buChar char="§"/>
            </a:pPr>
            <a:r>
              <a:rPr lang="en-US" sz="3600" b="1" dirty="0">
                <a:solidFill>
                  <a:srgbClr val="008080"/>
                </a:solidFill>
              </a:rPr>
              <a:t>Municipalities: </a:t>
            </a:r>
            <a:r>
              <a:rPr lang="en-US" sz="3200" dirty="0">
                <a:solidFill>
                  <a:schemeClr val="accent1">
                    <a:lumMod val="50000"/>
                  </a:schemeClr>
                </a:solidFill>
              </a:rPr>
              <a:t>Helps towns comply with environmental goals through system maintenance, monitoring, technical support</a:t>
            </a:r>
          </a:p>
          <a:p>
            <a:pPr marL="508000" indent="-508000">
              <a:buFont typeface="Wingdings" panose="05000000000000000000" pitchFamily="2" charset="2"/>
              <a:buChar char="§"/>
            </a:pPr>
            <a:r>
              <a:rPr lang="en-US" sz="3600" b="1" dirty="0">
                <a:solidFill>
                  <a:srgbClr val="008080"/>
                </a:solidFill>
              </a:rPr>
              <a:t>Regulatory Agencies: </a:t>
            </a:r>
            <a:r>
              <a:rPr lang="en-US" sz="3200" dirty="0">
                <a:solidFill>
                  <a:schemeClr val="accent1">
                    <a:lumMod val="50000"/>
                  </a:schemeClr>
                </a:solidFill>
              </a:rPr>
              <a:t>Provides independent, rigorous data on system performance to support decision-making</a:t>
            </a:r>
          </a:p>
        </p:txBody>
      </p:sp>
      <p:sp>
        <p:nvSpPr>
          <p:cNvPr id="38" name="Rectangle 37">
            <a:extLst>
              <a:ext uri="{FF2B5EF4-FFF2-40B4-BE49-F238E27FC236}">
                <a16:creationId xmlns:a16="http://schemas.microsoft.com/office/drawing/2014/main" id="{183EB8C3-0EE0-4D3E-BC53-CFD9EBFA6D38}"/>
              </a:ext>
            </a:extLst>
          </p:cNvPr>
          <p:cNvSpPr/>
          <p:nvPr/>
        </p:nvSpPr>
        <p:spPr>
          <a:xfrm>
            <a:off x="2537168" y="20868165"/>
            <a:ext cx="9334157" cy="1115568"/>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Who Does the RME Serve?</a:t>
            </a:r>
          </a:p>
        </p:txBody>
      </p:sp>
      <p:sp>
        <p:nvSpPr>
          <p:cNvPr id="60" name="Rectangle 59">
            <a:extLst>
              <a:ext uri="{FF2B5EF4-FFF2-40B4-BE49-F238E27FC236}">
                <a16:creationId xmlns:a16="http://schemas.microsoft.com/office/drawing/2014/main" id="{1BB018C4-8BE3-A182-1CDD-09CD3E13631F}"/>
              </a:ext>
            </a:extLst>
          </p:cNvPr>
          <p:cNvSpPr/>
          <p:nvPr/>
        </p:nvSpPr>
        <p:spPr>
          <a:xfrm>
            <a:off x="35947926" y="15853373"/>
            <a:ext cx="4746123" cy="1115568"/>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Outcomes</a:t>
            </a:r>
          </a:p>
        </p:txBody>
      </p:sp>
      <p:sp>
        <p:nvSpPr>
          <p:cNvPr id="65" name="Star: 5 Points 64">
            <a:extLst>
              <a:ext uri="{FF2B5EF4-FFF2-40B4-BE49-F238E27FC236}">
                <a16:creationId xmlns:a16="http://schemas.microsoft.com/office/drawing/2014/main" id="{8C29C04D-B9ED-86F9-720B-7790F7E5F5BB}"/>
              </a:ext>
            </a:extLst>
          </p:cNvPr>
          <p:cNvSpPr/>
          <p:nvPr/>
        </p:nvSpPr>
        <p:spPr>
          <a:xfrm>
            <a:off x="4669085" y="16371031"/>
            <a:ext cx="666399" cy="669613"/>
          </a:xfrm>
          <a:prstGeom prst="star5">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a:extLst>
              <a:ext uri="{FF2B5EF4-FFF2-40B4-BE49-F238E27FC236}">
                <a16:creationId xmlns:a16="http://schemas.microsoft.com/office/drawing/2014/main" id="{DD35F84B-5AC5-2338-B6DD-DB81184B800F}"/>
              </a:ext>
            </a:extLst>
          </p:cNvPr>
          <p:cNvGrpSpPr/>
          <p:nvPr/>
        </p:nvGrpSpPr>
        <p:grpSpPr>
          <a:xfrm>
            <a:off x="15086643" y="11488702"/>
            <a:ext cx="7315200" cy="5029200"/>
            <a:chOff x="14655515" y="14319171"/>
            <a:chExt cx="7290085" cy="5543629"/>
          </a:xfrm>
        </p:grpSpPr>
        <p:sp>
          <p:nvSpPr>
            <p:cNvPr id="71" name="Rectangle 70">
              <a:extLst>
                <a:ext uri="{FF2B5EF4-FFF2-40B4-BE49-F238E27FC236}">
                  <a16:creationId xmlns:a16="http://schemas.microsoft.com/office/drawing/2014/main" id="{0779652E-453B-BDEE-334E-F71136745BF8}"/>
                </a:ext>
              </a:extLst>
            </p:cNvPr>
            <p:cNvSpPr/>
            <p:nvPr/>
          </p:nvSpPr>
          <p:spPr>
            <a:xfrm>
              <a:off x="14655515" y="14319171"/>
              <a:ext cx="7290085" cy="5543629"/>
            </a:xfrm>
            <a:prstGeom prst="rect">
              <a:avLst/>
            </a:prstGeom>
            <a:solidFill>
              <a:srgbClr val="008080"/>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pic>
          <p:nvPicPr>
            <p:cNvPr id="102" name="Picture 101">
              <a:extLst>
                <a:ext uri="{FF2B5EF4-FFF2-40B4-BE49-F238E27FC236}">
                  <a16:creationId xmlns:a16="http://schemas.microsoft.com/office/drawing/2014/main" id="{51C64E5B-E9F0-A15C-8920-F070DB33A5F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908904" y="14559750"/>
              <a:ext cx="6816563" cy="5094229"/>
            </a:xfrm>
            <a:prstGeom prst="rect">
              <a:avLst/>
            </a:prstGeom>
          </p:spPr>
        </p:pic>
      </p:grpSp>
      <p:grpSp>
        <p:nvGrpSpPr>
          <p:cNvPr id="3" name="Group 2">
            <a:extLst>
              <a:ext uri="{FF2B5EF4-FFF2-40B4-BE49-F238E27FC236}">
                <a16:creationId xmlns:a16="http://schemas.microsoft.com/office/drawing/2014/main" id="{BDD9805E-0AEE-A295-2C1B-B5572B9A382F}"/>
              </a:ext>
            </a:extLst>
          </p:cNvPr>
          <p:cNvGrpSpPr/>
          <p:nvPr/>
        </p:nvGrpSpPr>
        <p:grpSpPr>
          <a:xfrm>
            <a:off x="23114959" y="11500119"/>
            <a:ext cx="7315200" cy="5029200"/>
            <a:chOff x="22966767" y="11696792"/>
            <a:chExt cx="6946838" cy="4648407"/>
          </a:xfrm>
        </p:grpSpPr>
        <p:sp>
          <p:nvSpPr>
            <p:cNvPr id="107" name="Rectangle 106">
              <a:extLst>
                <a:ext uri="{FF2B5EF4-FFF2-40B4-BE49-F238E27FC236}">
                  <a16:creationId xmlns:a16="http://schemas.microsoft.com/office/drawing/2014/main" id="{1AB1E6BA-010E-E930-20DB-5694AE691201}"/>
                </a:ext>
              </a:extLst>
            </p:cNvPr>
            <p:cNvSpPr/>
            <p:nvPr/>
          </p:nvSpPr>
          <p:spPr>
            <a:xfrm>
              <a:off x="22966767" y="11696792"/>
              <a:ext cx="6946838" cy="4648407"/>
            </a:xfrm>
            <a:prstGeom prst="rect">
              <a:avLst/>
            </a:prstGeom>
            <a:solidFill>
              <a:srgbClr val="008080"/>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pic>
          <p:nvPicPr>
            <p:cNvPr id="110" name="Picture 109">
              <a:extLst>
                <a:ext uri="{FF2B5EF4-FFF2-40B4-BE49-F238E27FC236}">
                  <a16:creationId xmlns:a16="http://schemas.microsoft.com/office/drawing/2014/main" id="{9D25AF4C-D40D-EC93-B3D1-60C07EC64C7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183580" y="11890495"/>
              <a:ext cx="6497730" cy="4257381"/>
            </a:xfrm>
            <a:prstGeom prst="rect">
              <a:avLst/>
            </a:prstGeom>
          </p:spPr>
        </p:pic>
      </p:grpSp>
      <p:sp>
        <p:nvSpPr>
          <p:cNvPr id="111" name="TextBox 110">
            <a:extLst>
              <a:ext uri="{FF2B5EF4-FFF2-40B4-BE49-F238E27FC236}">
                <a16:creationId xmlns:a16="http://schemas.microsoft.com/office/drawing/2014/main" id="{C13E2177-6CD0-7D56-0746-FEFABE2849F4}"/>
              </a:ext>
            </a:extLst>
          </p:cNvPr>
          <p:cNvSpPr txBox="1"/>
          <p:nvPr/>
        </p:nvSpPr>
        <p:spPr>
          <a:xfrm>
            <a:off x="15587533" y="16725093"/>
            <a:ext cx="6309360" cy="914400"/>
          </a:xfrm>
          <a:prstGeom prst="rect">
            <a:avLst/>
          </a:prstGeom>
          <a:solidFill>
            <a:schemeClr val="accent6">
              <a:lumMod val="20000"/>
              <a:lumOff val="80000"/>
            </a:schemeClr>
          </a:solidFill>
          <a:ln w="38100">
            <a:solidFill>
              <a:schemeClr val="tx2">
                <a:lumMod val="75000"/>
              </a:schemeClr>
            </a:solidFill>
          </a:ln>
        </p:spPr>
        <p:txBody>
          <a:bodyPr wrap="square" rtlCol="0">
            <a:spAutoFit/>
          </a:bodyPr>
          <a:lstStyle/>
          <a:p>
            <a:pPr algn="ctr"/>
            <a:r>
              <a:rPr lang="en-US" sz="2500" dirty="0">
                <a:latin typeface="+mj-lt"/>
                <a:sym typeface="Symbol" panose="05050102010706020507" pitchFamily="18" charset="2"/>
              </a:rPr>
              <a:t>An error made during installation led to system malfunction and required repair.</a:t>
            </a:r>
            <a:endParaRPr lang="en-US" sz="2500" dirty="0">
              <a:latin typeface="+mj-lt"/>
            </a:endParaRPr>
          </a:p>
        </p:txBody>
      </p:sp>
      <p:sp>
        <p:nvSpPr>
          <p:cNvPr id="112" name="TextBox 111">
            <a:extLst>
              <a:ext uri="{FF2B5EF4-FFF2-40B4-BE49-F238E27FC236}">
                <a16:creationId xmlns:a16="http://schemas.microsoft.com/office/drawing/2014/main" id="{D003B182-5D97-DA1C-7522-D39BD4308E24}"/>
              </a:ext>
            </a:extLst>
          </p:cNvPr>
          <p:cNvSpPr txBox="1"/>
          <p:nvPr/>
        </p:nvSpPr>
        <p:spPr>
          <a:xfrm>
            <a:off x="23619909" y="16705835"/>
            <a:ext cx="6313353" cy="914400"/>
          </a:xfrm>
          <a:prstGeom prst="rect">
            <a:avLst/>
          </a:prstGeom>
          <a:solidFill>
            <a:schemeClr val="accent6">
              <a:lumMod val="20000"/>
              <a:lumOff val="80000"/>
            </a:schemeClr>
          </a:solidFill>
          <a:ln w="38100">
            <a:solidFill>
              <a:schemeClr val="tx2">
                <a:lumMod val="75000"/>
              </a:schemeClr>
            </a:solidFill>
          </a:ln>
        </p:spPr>
        <p:txBody>
          <a:bodyPr wrap="square" rtlCol="0">
            <a:spAutoFit/>
          </a:bodyPr>
          <a:lstStyle/>
          <a:p>
            <a:pPr algn="ctr"/>
            <a:r>
              <a:rPr lang="en-US" sz="2500" dirty="0">
                <a:latin typeface="+mj-lt"/>
                <a:sym typeface="Symbol" panose="05050102010706020507" pitchFamily="18" charset="2"/>
              </a:rPr>
              <a:t>The RME keeps stakeholders informed on I/A systems and the importance of management.</a:t>
            </a:r>
            <a:endParaRPr lang="en-US" sz="2500" dirty="0">
              <a:latin typeface="+mj-lt"/>
            </a:endParaRPr>
          </a:p>
        </p:txBody>
      </p:sp>
      <p:sp>
        <p:nvSpPr>
          <p:cNvPr id="132" name="Rectangle 131">
            <a:extLst>
              <a:ext uri="{FF2B5EF4-FFF2-40B4-BE49-F238E27FC236}">
                <a16:creationId xmlns:a16="http://schemas.microsoft.com/office/drawing/2014/main" id="{8BE6ECBB-042F-F0FC-2134-9C12B33AAC93}"/>
              </a:ext>
            </a:extLst>
          </p:cNvPr>
          <p:cNvSpPr/>
          <p:nvPr/>
        </p:nvSpPr>
        <p:spPr>
          <a:xfrm>
            <a:off x="31581155" y="4829285"/>
            <a:ext cx="13527448" cy="10361889"/>
          </a:xfrm>
          <a:prstGeom prst="rect">
            <a:avLst/>
          </a:prstGeom>
          <a:solidFill>
            <a:srgbClr val="F2F2F2"/>
          </a:solidFill>
          <a:ln w="76200">
            <a:solidFill>
              <a:srgbClr val="333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34" name="Rectangle 133">
            <a:extLst>
              <a:ext uri="{FF2B5EF4-FFF2-40B4-BE49-F238E27FC236}">
                <a16:creationId xmlns:a16="http://schemas.microsoft.com/office/drawing/2014/main" id="{9CC3F58E-E961-7B0D-58AC-18E4D2C626BF}"/>
              </a:ext>
            </a:extLst>
          </p:cNvPr>
          <p:cNvSpPr/>
          <p:nvPr/>
        </p:nvSpPr>
        <p:spPr>
          <a:xfrm>
            <a:off x="34704071" y="7674948"/>
            <a:ext cx="7814687" cy="707455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a:extLst>
              <a:ext uri="{FF2B5EF4-FFF2-40B4-BE49-F238E27FC236}">
                <a16:creationId xmlns:a16="http://schemas.microsoft.com/office/drawing/2014/main" id="{2FB0CF2E-077E-F316-7D4D-BC51FB870910}"/>
              </a:ext>
            </a:extLst>
          </p:cNvPr>
          <p:cNvGrpSpPr/>
          <p:nvPr/>
        </p:nvGrpSpPr>
        <p:grpSpPr>
          <a:xfrm>
            <a:off x="14621641" y="4472180"/>
            <a:ext cx="16439233" cy="6644232"/>
            <a:chOff x="7799293" y="9899812"/>
            <a:chExt cx="16297834" cy="7074106"/>
          </a:xfrm>
        </p:grpSpPr>
        <p:sp>
          <p:nvSpPr>
            <p:cNvPr id="124" name="Rectangle 123">
              <a:extLst>
                <a:ext uri="{FF2B5EF4-FFF2-40B4-BE49-F238E27FC236}">
                  <a16:creationId xmlns:a16="http://schemas.microsoft.com/office/drawing/2014/main" id="{E3DDD5FC-34A1-D58F-D572-9509FBD96FB6}"/>
                </a:ext>
              </a:extLst>
            </p:cNvPr>
            <p:cNvSpPr/>
            <p:nvPr/>
          </p:nvSpPr>
          <p:spPr>
            <a:xfrm>
              <a:off x="7799294" y="10811436"/>
              <a:ext cx="5432611" cy="1667436"/>
            </a:xfrm>
            <a:prstGeom prst="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t>Technology</a:t>
              </a:r>
            </a:p>
          </p:txBody>
        </p:sp>
        <p:sp>
          <p:nvSpPr>
            <p:cNvPr id="125" name="Rectangle 124">
              <a:extLst>
                <a:ext uri="{FF2B5EF4-FFF2-40B4-BE49-F238E27FC236}">
                  <a16:creationId xmlns:a16="http://schemas.microsoft.com/office/drawing/2014/main" id="{AC05D239-DC29-F3B8-AB96-9423EA40F799}"/>
                </a:ext>
              </a:extLst>
            </p:cNvPr>
            <p:cNvSpPr/>
            <p:nvPr/>
          </p:nvSpPr>
          <p:spPr>
            <a:xfrm>
              <a:off x="7799295" y="12478873"/>
              <a:ext cx="5432611" cy="449504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00"/>
                  </a:solidFill>
                  <a:effectLst/>
                  <a:latin typeface="Calibri" panose="020F0502020204030204" pitchFamily="34" charset="0"/>
                  <a:ea typeface="Calibri" panose="020F0502020204030204" pitchFamily="34" charset="0"/>
                </a:rPr>
                <a:t>The RME will convene a Recommended Technologies Panel (RTP) to help determine criteria for I/A system inclusion into the program. The RTP will help qualify data on system performance for analysis and review performance data</a:t>
              </a:r>
              <a:r>
                <a:rPr lang="en-US" sz="3200" dirty="0">
                  <a:solidFill>
                    <a:srgbClr val="000000"/>
                  </a:solidFill>
                  <a:latin typeface="Calibri" panose="020F0502020204030204" pitchFamily="34" charset="0"/>
                  <a:ea typeface="Calibri" panose="020F0502020204030204" pitchFamily="34" charset="0"/>
                </a:rPr>
                <a:t>.</a:t>
              </a:r>
              <a:endParaRPr lang="en-US" sz="3200" dirty="0">
                <a:effectLst/>
                <a:latin typeface="Calibri" panose="020F0502020204030204" pitchFamily="34" charset="0"/>
                <a:ea typeface="Calibri" panose="020F0502020204030204" pitchFamily="34" charset="0"/>
              </a:endParaRPr>
            </a:p>
            <a:p>
              <a:endParaRPr lang="en-US" dirty="0"/>
            </a:p>
          </p:txBody>
        </p:sp>
        <p:sp>
          <p:nvSpPr>
            <p:cNvPr id="126" name="Rectangle 125">
              <a:extLst>
                <a:ext uri="{FF2B5EF4-FFF2-40B4-BE49-F238E27FC236}">
                  <a16:creationId xmlns:a16="http://schemas.microsoft.com/office/drawing/2014/main" id="{A2F7C2CD-E731-9BE9-3DFE-CA91D13457AA}"/>
                </a:ext>
              </a:extLst>
            </p:cNvPr>
            <p:cNvSpPr/>
            <p:nvPr/>
          </p:nvSpPr>
          <p:spPr>
            <a:xfrm>
              <a:off x="13231905" y="10811436"/>
              <a:ext cx="5432611" cy="1667436"/>
            </a:xfrm>
            <a:prstGeom prst="rect">
              <a:avLst/>
            </a:prstGeom>
            <a:solidFill>
              <a:srgbClr val="00808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t>Management</a:t>
              </a:r>
            </a:p>
          </p:txBody>
        </p:sp>
        <p:sp>
          <p:nvSpPr>
            <p:cNvPr id="127" name="Rectangle 126">
              <a:extLst>
                <a:ext uri="{FF2B5EF4-FFF2-40B4-BE49-F238E27FC236}">
                  <a16:creationId xmlns:a16="http://schemas.microsoft.com/office/drawing/2014/main" id="{2B52AD72-36DF-020D-B8CA-896185E83A0B}"/>
                </a:ext>
              </a:extLst>
            </p:cNvPr>
            <p:cNvSpPr/>
            <p:nvPr/>
          </p:nvSpPr>
          <p:spPr>
            <a:xfrm>
              <a:off x="13231905" y="12478873"/>
              <a:ext cx="5432612" cy="4495045"/>
            </a:xfrm>
            <a:prstGeom prst="rect">
              <a:avLst/>
            </a:prstGeom>
            <a:solidFill>
              <a:srgbClr val="D9F4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00"/>
                  </a:solidFill>
                  <a:effectLst/>
                  <a:latin typeface="Calibri" panose="020F0502020204030204" pitchFamily="34" charset="0"/>
                  <a:ea typeface="Calibri" panose="020F0502020204030204" pitchFamily="34" charset="0"/>
                </a:rPr>
                <a:t>The RME will develop the management infrastructure to care for I/A systems, and will contract with engineers, installers, and service providers to install and maintain I/A systems in pilot towns.</a:t>
              </a:r>
              <a:endParaRPr lang="en-US" dirty="0"/>
            </a:p>
          </p:txBody>
        </p:sp>
        <p:sp>
          <p:nvSpPr>
            <p:cNvPr id="128" name="Rectangle 127">
              <a:extLst>
                <a:ext uri="{FF2B5EF4-FFF2-40B4-BE49-F238E27FC236}">
                  <a16:creationId xmlns:a16="http://schemas.microsoft.com/office/drawing/2014/main" id="{3FBF8435-B4D1-E704-F399-11F4302BB9C9}"/>
                </a:ext>
              </a:extLst>
            </p:cNvPr>
            <p:cNvSpPr/>
            <p:nvPr/>
          </p:nvSpPr>
          <p:spPr>
            <a:xfrm>
              <a:off x="18664516" y="10811436"/>
              <a:ext cx="5432611" cy="1667436"/>
            </a:xfrm>
            <a:prstGeom prst="rect">
              <a:avLst/>
            </a:prstGeom>
            <a:solidFill>
              <a:schemeClr val="accent6">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t>Public Outreach</a:t>
              </a:r>
            </a:p>
          </p:txBody>
        </p:sp>
        <p:sp>
          <p:nvSpPr>
            <p:cNvPr id="129" name="Rectangle 128">
              <a:extLst>
                <a:ext uri="{FF2B5EF4-FFF2-40B4-BE49-F238E27FC236}">
                  <a16:creationId xmlns:a16="http://schemas.microsoft.com/office/drawing/2014/main" id="{26625F4B-8B1B-9FA8-4E83-D59D1F8F05BC}"/>
                </a:ext>
              </a:extLst>
            </p:cNvPr>
            <p:cNvSpPr/>
            <p:nvPr/>
          </p:nvSpPr>
          <p:spPr>
            <a:xfrm>
              <a:off x="18664515" y="12478871"/>
              <a:ext cx="5432611" cy="4495046"/>
            </a:xfrm>
            <a:prstGeom prst="rect">
              <a:avLst/>
            </a:prstGeom>
            <a:solidFill>
              <a:srgbClr val="E3F1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RME will regularly engage </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with homeowners and decision-makers to assess informational needs and develop the program around them. Ensuring information is accessible to different audiences is critical.</a:t>
              </a:r>
              <a:endParaRPr lang="en-US" dirty="0"/>
            </a:p>
          </p:txBody>
        </p:sp>
        <p:sp>
          <p:nvSpPr>
            <p:cNvPr id="131" name="Rectangle 130">
              <a:extLst>
                <a:ext uri="{FF2B5EF4-FFF2-40B4-BE49-F238E27FC236}">
                  <a16:creationId xmlns:a16="http://schemas.microsoft.com/office/drawing/2014/main" id="{9782BD95-A7D6-9CE8-EB3B-86CF815674FF}"/>
                </a:ext>
              </a:extLst>
            </p:cNvPr>
            <p:cNvSpPr/>
            <p:nvPr/>
          </p:nvSpPr>
          <p:spPr>
            <a:xfrm>
              <a:off x="7799293" y="9899812"/>
              <a:ext cx="16297833" cy="1237130"/>
            </a:xfrm>
            <a:prstGeom prst="rect">
              <a:avLst/>
            </a:prstGeom>
            <a:solidFill>
              <a:schemeClr val="bg1"/>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accent1">
                      <a:lumMod val="50000"/>
                    </a:schemeClr>
                  </a:solidFill>
                </a:rPr>
                <a:t>The Key Considerations of an RME</a:t>
              </a:r>
            </a:p>
          </p:txBody>
        </p:sp>
      </p:grpSp>
      <p:sp>
        <p:nvSpPr>
          <p:cNvPr id="99" name="Rectangle 98">
            <a:extLst>
              <a:ext uri="{FF2B5EF4-FFF2-40B4-BE49-F238E27FC236}">
                <a16:creationId xmlns:a16="http://schemas.microsoft.com/office/drawing/2014/main" id="{39116835-5B58-49E7-AC18-7FF64F23152F}"/>
              </a:ext>
            </a:extLst>
          </p:cNvPr>
          <p:cNvSpPr/>
          <p:nvPr/>
        </p:nvSpPr>
        <p:spPr>
          <a:xfrm>
            <a:off x="33006927" y="4271501"/>
            <a:ext cx="10715063" cy="1115568"/>
          </a:xfrm>
          <a:prstGeom prst="rect">
            <a:avLst/>
          </a:prstGeom>
          <a:solidFill>
            <a:srgbClr val="333F5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A Holistic Management Approach</a:t>
            </a:r>
          </a:p>
        </p:txBody>
      </p:sp>
      <p:sp>
        <p:nvSpPr>
          <p:cNvPr id="133" name="TextBox 132">
            <a:extLst>
              <a:ext uri="{FF2B5EF4-FFF2-40B4-BE49-F238E27FC236}">
                <a16:creationId xmlns:a16="http://schemas.microsoft.com/office/drawing/2014/main" id="{BC8B897A-E555-5DD1-86DF-E2C1BAD33D82}"/>
              </a:ext>
            </a:extLst>
          </p:cNvPr>
          <p:cNvSpPr txBox="1"/>
          <p:nvPr/>
        </p:nvSpPr>
        <p:spPr>
          <a:xfrm>
            <a:off x="31761691" y="5657017"/>
            <a:ext cx="12720918" cy="2062103"/>
          </a:xfrm>
          <a:prstGeom prst="rect">
            <a:avLst/>
          </a:prstGeom>
          <a:noFill/>
        </p:spPr>
        <p:txBody>
          <a:bodyPr wrap="square" rtlCol="0">
            <a:spAutoFit/>
          </a:bodyPr>
          <a:lstStyle/>
          <a:p>
            <a:r>
              <a:rPr lang="en-US" sz="3200" dirty="0">
                <a:solidFill>
                  <a:schemeClr val="accent5">
                    <a:lumMod val="50000"/>
                  </a:schemeClr>
                </a:solidFill>
              </a:rPr>
              <a:t>The RME will care for all 13 aspects of an I/A system’s life-cycle, from design and installation through long-term monitoring and maintenance, in a flexible way designed to meet each municipality’s unique needs and context.</a:t>
            </a:r>
          </a:p>
        </p:txBody>
      </p:sp>
      <p:pic>
        <p:nvPicPr>
          <p:cNvPr id="113" name="Picture 112">
            <a:extLst>
              <a:ext uri="{FF2B5EF4-FFF2-40B4-BE49-F238E27FC236}">
                <a16:creationId xmlns:a16="http://schemas.microsoft.com/office/drawing/2014/main" id="{377EA824-BA9F-47AA-B491-6F6377338F9C}"/>
              </a:ext>
            </a:extLst>
          </p:cNvPr>
          <p:cNvPicPr>
            <a:picLocks noChangeAspect="1"/>
          </p:cNvPicPr>
          <p:nvPr/>
        </p:nvPicPr>
        <p:blipFill rotWithShape="1">
          <a:blip r:embed="rId11"/>
          <a:srcRect b="157"/>
          <a:stretch/>
        </p:blipFill>
        <p:spPr>
          <a:xfrm>
            <a:off x="34978121" y="7836323"/>
            <a:ext cx="7302620" cy="6751805"/>
          </a:xfrm>
          <a:prstGeom prst="rect">
            <a:avLst/>
          </a:prstGeom>
          <a:solidFill>
            <a:schemeClr val="accent5">
              <a:lumMod val="50000"/>
            </a:schemeClr>
          </a:solidFill>
          <a:ln>
            <a:noFill/>
          </a:ln>
        </p:spPr>
      </p:pic>
      <p:pic>
        <p:nvPicPr>
          <p:cNvPr id="137" name="Picture 136">
            <a:extLst>
              <a:ext uri="{FF2B5EF4-FFF2-40B4-BE49-F238E27FC236}">
                <a16:creationId xmlns:a16="http://schemas.microsoft.com/office/drawing/2014/main" id="{8EC71641-FB83-D18A-6BF5-16DB1D5794D6}"/>
              </a:ext>
            </a:extLst>
          </p:cNvPr>
          <p:cNvPicPr>
            <a:picLocks noChangeAspect="1"/>
          </p:cNvPicPr>
          <p:nvPr/>
        </p:nvPicPr>
        <p:blipFill>
          <a:blip r:embed="rId12"/>
          <a:stretch>
            <a:fillRect/>
          </a:stretch>
        </p:blipFill>
        <p:spPr>
          <a:xfrm>
            <a:off x="42970819" y="23870966"/>
            <a:ext cx="1350400" cy="1347098"/>
          </a:xfrm>
          <a:prstGeom prst="rect">
            <a:avLst/>
          </a:prstGeom>
        </p:spPr>
      </p:pic>
      <p:sp>
        <p:nvSpPr>
          <p:cNvPr id="138" name="TextBox 137">
            <a:extLst>
              <a:ext uri="{FF2B5EF4-FFF2-40B4-BE49-F238E27FC236}">
                <a16:creationId xmlns:a16="http://schemas.microsoft.com/office/drawing/2014/main" id="{942B2139-19B4-3778-8EB1-0F44BD5D1548}"/>
              </a:ext>
            </a:extLst>
          </p:cNvPr>
          <p:cNvSpPr txBox="1"/>
          <p:nvPr/>
        </p:nvSpPr>
        <p:spPr>
          <a:xfrm>
            <a:off x="31581156" y="21484423"/>
            <a:ext cx="13575232" cy="1938992"/>
          </a:xfrm>
          <a:prstGeom prst="rect">
            <a:avLst/>
          </a:prstGeom>
          <a:solidFill>
            <a:schemeClr val="bg1">
              <a:lumMod val="95000"/>
            </a:schemeClr>
          </a:solidFill>
          <a:ln w="76200">
            <a:solidFill>
              <a:schemeClr val="tx2">
                <a:lumMod val="75000"/>
              </a:schemeClr>
            </a:solidFill>
          </a:ln>
        </p:spPr>
        <p:txBody>
          <a:bodyPr wrap="square" rtlCol="0">
            <a:spAutoFit/>
          </a:bodyPr>
          <a:lstStyle/>
          <a:p>
            <a:endParaRPr lang="en-US" sz="2000" dirty="0">
              <a:solidFill>
                <a:schemeClr val="accent5">
                  <a:lumMod val="50000"/>
                </a:schemeClr>
              </a:solidFill>
            </a:endParaRPr>
          </a:p>
          <a:p>
            <a:endParaRPr lang="en-US" sz="2000" dirty="0">
              <a:solidFill>
                <a:schemeClr val="accent5">
                  <a:lumMod val="50000"/>
                </a:schemeClr>
              </a:solidFill>
            </a:endParaRPr>
          </a:p>
          <a:p>
            <a:endParaRPr lang="en-US" sz="2000" dirty="0">
              <a:solidFill>
                <a:schemeClr val="accent5">
                  <a:lumMod val="50000"/>
                </a:schemeClr>
              </a:solidFill>
            </a:endParaRPr>
          </a:p>
          <a:p>
            <a:endParaRPr lang="en-US" sz="2000" dirty="0">
              <a:solidFill>
                <a:schemeClr val="accent5">
                  <a:lumMod val="50000"/>
                </a:schemeClr>
              </a:solidFill>
            </a:endParaRPr>
          </a:p>
          <a:p>
            <a:endParaRPr lang="en-US" sz="2000" dirty="0">
              <a:solidFill>
                <a:schemeClr val="accent5">
                  <a:lumMod val="50000"/>
                </a:schemeClr>
              </a:solidFill>
            </a:endParaRPr>
          </a:p>
          <a:p>
            <a:endParaRPr lang="en-US" sz="2000" dirty="0"/>
          </a:p>
        </p:txBody>
      </p:sp>
      <p:pic>
        <p:nvPicPr>
          <p:cNvPr id="140" name="Picture 139" descr="A picture containing text, poster, graphic design, graphics&#10;&#10;Description automatically generated">
            <a:extLst>
              <a:ext uri="{FF2B5EF4-FFF2-40B4-BE49-F238E27FC236}">
                <a16:creationId xmlns:a16="http://schemas.microsoft.com/office/drawing/2014/main" id="{2F86747F-F10E-ED9E-1820-ADAAB191DE8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994359" y="21614958"/>
            <a:ext cx="2590592" cy="1563716"/>
          </a:xfrm>
          <a:prstGeom prst="rect">
            <a:avLst/>
          </a:prstGeom>
        </p:spPr>
      </p:pic>
      <p:pic>
        <p:nvPicPr>
          <p:cNvPr id="144" name="Picture 143" descr="A picture containing screenshot, graphics&#10;&#10;Description automatically generated">
            <a:extLst>
              <a:ext uri="{FF2B5EF4-FFF2-40B4-BE49-F238E27FC236}">
                <a16:creationId xmlns:a16="http://schemas.microsoft.com/office/drawing/2014/main" id="{95F8419B-EE45-6009-9FCE-0ECE9589E1E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4820619" y="21004424"/>
            <a:ext cx="3941038" cy="2784783"/>
          </a:xfrm>
          <a:prstGeom prst="rect">
            <a:avLst/>
          </a:prstGeom>
        </p:spPr>
      </p:pic>
      <p:sp>
        <p:nvSpPr>
          <p:cNvPr id="145" name="TextBox 144">
            <a:extLst>
              <a:ext uri="{FF2B5EF4-FFF2-40B4-BE49-F238E27FC236}">
                <a16:creationId xmlns:a16="http://schemas.microsoft.com/office/drawing/2014/main" id="{BD540B1A-549B-76D5-61F0-DFE90FC857B7}"/>
              </a:ext>
            </a:extLst>
          </p:cNvPr>
          <p:cNvSpPr txBox="1"/>
          <p:nvPr/>
        </p:nvSpPr>
        <p:spPr>
          <a:xfrm>
            <a:off x="41683746" y="21685860"/>
            <a:ext cx="3424857" cy="1569660"/>
          </a:xfrm>
          <a:prstGeom prst="rect">
            <a:avLst/>
          </a:prstGeom>
          <a:noFill/>
        </p:spPr>
        <p:txBody>
          <a:bodyPr wrap="square" rtlCol="0">
            <a:spAutoFit/>
          </a:bodyPr>
          <a:lstStyle/>
          <a:p>
            <a:pPr algn="ctr"/>
            <a:r>
              <a:rPr lang="en-US" sz="2400" dirty="0">
                <a:solidFill>
                  <a:schemeClr val="accent5">
                    <a:lumMod val="50000"/>
                  </a:schemeClr>
                </a:solidFill>
              </a:rPr>
              <a:t>The RME Pilot is graciously funded and supported by SNEP, TNC, and Barnstable County</a:t>
            </a:r>
          </a:p>
        </p:txBody>
      </p:sp>
      <p:pic>
        <p:nvPicPr>
          <p:cNvPr id="2" name="Picture 1" descr="A picture containing fish, text, fin, carp&#10;&#10;Description automatically generated">
            <a:extLst>
              <a:ext uri="{FF2B5EF4-FFF2-40B4-BE49-F238E27FC236}">
                <a16:creationId xmlns:a16="http://schemas.microsoft.com/office/drawing/2014/main" id="{F349402F-9905-8AFD-1631-728CA49598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04738" y="21594393"/>
            <a:ext cx="1719051" cy="1719051"/>
          </a:xfrm>
          <a:prstGeom prst="rect">
            <a:avLst/>
          </a:prstGeom>
        </p:spPr>
      </p:pic>
    </p:spTree>
    <p:extLst>
      <p:ext uri="{BB962C8B-B14F-4D97-AF65-F5344CB8AC3E}">
        <p14:creationId xmlns:p14="http://schemas.microsoft.com/office/powerpoint/2010/main" val="40471722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2232</TotalTime>
  <Words>823</Words>
  <Application>Microsoft Office PowerPoint</Application>
  <PresentationFormat>Custom</PresentationFormat>
  <Paragraphs>55</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Corbel</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Rudman, Alexie</dc:creator>
  <cp:lastModifiedBy>Alexie Rudman</cp:lastModifiedBy>
  <cp:revision>75</cp:revision>
  <dcterms:created xsi:type="dcterms:W3CDTF">2021-09-13T21:13:25Z</dcterms:created>
  <dcterms:modified xsi:type="dcterms:W3CDTF">2023-06-06T19:35:33Z</dcterms:modified>
</cp:coreProperties>
</file>