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drawings/drawing1.xml" ContentType="application/vnd.openxmlformats-officedocument.drawingml.chartshapes+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
  </p:notesMasterIdLst>
  <p:handoutMasterIdLst>
    <p:handoutMasterId r:id="rId4"/>
  </p:handoutMasterIdLst>
  <p:sldIdLst>
    <p:sldId id="256" r:id="rId2"/>
  </p:sldIdLst>
  <p:sldSz cx="43891200" cy="32918400"/>
  <p:notesSz cx="2782888" cy="4941888"/>
  <p:defaultTextStyle>
    <a:defPPr>
      <a:defRPr lang="en-US"/>
    </a:defPPr>
    <a:lvl1pPr algn="l" rtl="0" fontAlgn="base">
      <a:spcBef>
        <a:spcPct val="0"/>
      </a:spcBef>
      <a:spcAft>
        <a:spcPct val="0"/>
      </a:spcAft>
      <a:defRPr sz="8618" kern="1200">
        <a:solidFill>
          <a:schemeClr val="tx1"/>
        </a:solidFill>
        <a:latin typeface="Arial" charset="0"/>
        <a:ea typeface="+mn-ea"/>
        <a:cs typeface="+mn-cs"/>
      </a:defRPr>
    </a:lvl1pPr>
    <a:lvl2pPr marL="497028" indent="1732" algn="l" rtl="0" fontAlgn="base">
      <a:spcBef>
        <a:spcPct val="0"/>
      </a:spcBef>
      <a:spcAft>
        <a:spcPct val="0"/>
      </a:spcAft>
      <a:defRPr sz="8618" kern="1200">
        <a:solidFill>
          <a:schemeClr val="tx1"/>
        </a:solidFill>
        <a:latin typeface="Arial" charset="0"/>
        <a:ea typeface="+mn-ea"/>
        <a:cs typeface="+mn-cs"/>
      </a:defRPr>
    </a:lvl2pPr>
    <a:lvl3pPr marL="995788" indent="1732" algn="l" rtl="0" fontAlgn="base">
      <a:spcBef>
        <a:spcPct val="0"/>
      </a:spcBef>
      <a:spcAft>
        <a:spcPct val="0"/>
      </a:spcAft>
      <a:defRPr sz="8618" kern="1200">
        <a:solidFill>
          <a:schemeClr val="tx1"/>
        </a:solidFill>
        <a:latin typeface="Arial" charset="0"/>
        <a:ea typeface="+mn-ea"/>
        <a:cs typeface="+mn-cs"/>
      </a:defRPr>
    </a:lvl3pPr>
    <a:lvl4pPr marL="1494547" indent="1732" algn="l" rtl="0" fontAlgn="base">
      <a:spcBef>
        <a:spcPct val="0"/>
      </a:spcBef>
      <a:spcAft>
        <a:spcPct val="0"/>
      </a:spcAft>
      <a:defRPr sz="8618" kern="1200">
        <a:solidFill>
          <a:schemeClr val="tx1"/>
        </a:solidFill>
        <a:latin typeface="Arial" charset="0"/>
        <a:ea typeface="+mn-ea"/>
        <a:cs typeface="+mn-cs"/>
      </a:defRPr>
    </a:lvl4pPr>
    <a:lvl5pPr marL="1993307" indent="1732" algn="l" rtl="0" fontAlgn="base">
      <a:spcBef>
        <a:spcPct val="0"/>
      </a:spcBef>
      <a:spcAft>
        <a:spcPct val="0"/>
      </a:spcAft>
      <a:defRPr sz="8618" kern="1200">
        <a:solidFill>
          <a:schemeClr val="tx1"/>
        </a:solidFill>
        <a:latin typeface="Arial" charset="0"/>
        <a:ea typeface="+mn-ea"/>
        <a:cs typeface="+mn-cs"/>
      </a:defRPr>
    </a:lvl5pPr>
    <a:lvl6pPr marL="2493797" algn="l" defTabSz="997519" rtl="0" eaLnBrk="1" latinLnBrk="0" hangingPunct="1">
      <a:defRPr sz="8618" kern="1200">
        <a:solidFill>
          <a:schemeClr val="tx1"/>
        </a:solidFill>
        <a:latin typeface="Arial" charset="0"/>
        <a:ea typeface="+mn-ea"/>
        <a:cs typeface="+mn-cs"/>
      </a:defRPr>
    </a:lvl6pPr>
    <a:lvl7pPr marL="2992557" algn="l" defTabSz="997519" rtl="0" eaLnBrk="1" latinLnBrk="0" hangingPunct="1">
      <a:defRPr sz="8618" kern="1200">
        <a:solidFill>
          <a:schemeClr val="tx1"/>
        </a:solidFill>
        <a:latin typeface="Arial" charset="0"/>
        <a:ea typeface="+mn-ea"/>
        <a:cs typeface="+mn-cs"/>
      </a:defRPr>
    </a:lvl7pPr>
    <a:lvl8pPr marL="3491316" algn="l" defTabSz="997519" rtl="0" eaLnBrk="1" latinLnBrk="0" hangingPunct="1">
      <a:defRPr sz="8618" kern="1200">
        <a:solidFill>
          <a:schemeClr val="tx1"/>
        </a:solidFill>
        <a:latin typeface="Arial" charset="0"/>
        <a:ea typeface="+mn-ea"/>
        <a:cs typeface="+mn-cs"/>
      </a:defRPr>
    </a:lvl8pPr>
    <a:lvl9pPr marL="3990076" algn="l" defTabSz="997519" rtl="0" eaLnBrk="1" latinLnBrk="0" hangingPunct="1">
      <a:defRPr sz="8618"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CC00"/>
    <a:srgbClr val="CCFF33"/>
    <a:srgbClr val="99FF33"/>
    <a:srgbClr val="00FF00"/>
    <a:srgbClr val="003300"/>
    <a:srgbClr val="00FFFF"/>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747" autoAdjust="0"/>
    <p:restoredTop sz="95770" autoAdjust="0"/>
  </p:normalViewPr>
  <p:slideViewPr>
    <p:cSldViewPr>
      <p:cViewPr varScale="1">
        <p:scale>
          <a:sx n="16" d="100"/>
          <a:sy n="16" d="100"/>
        </p:scale>
        <p:origin x="1956" y="122"/>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Kaitlyn\Dropbox\SUMMER%202012\Surveys\workup\Green\Green%20workup.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Kaitlyn\Dropbox\Summer%202011\Summer%202011%20workup\Workup\use%20this%20green%20pond%20new%20avg%20042912.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Kaitlyn\Dropbox\Summer%202011\Summer%202011%20workup\Workup\use%20this%20green%20pond%20new%20avg%20042912.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Kaitlyn\Dropbox\Summer%202011\Summer%202011%20workup\Workup\use%20this%20green%20pond%20new%20avg%20042912.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Kaitlyn\Dropbox\Summer%202011\Summer%202011%20workup\Workup\use%20this%20Great%20pond%20avg%20redo%2042912.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C:\Users\Kaitlyn\Dropbox\SUMMER%202012\Surveys\workup\Great\Great%202012.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C:\Users\Kaitlyn\Dropbox\SUMMER%202012\Surveys\workup\Great\Great%202012.xlsx" TargetMode="External"/><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1301815759459847E-2"/>
          <c:y val="4.5976994849490742E-3"/>
          <c:w val="0.98197469789009761"/>
          <c:h val="0.98620690154515256"/>
        </c:manualLayout>
      </c:layout>
      <c:pieChart>
        <c:varyColors val="1"/>
        <c:dLbls>
          <c:showLegendKey val="0"/>
          <c:showVal val="0"/>
          <c:showCatName val="0"/>
          <c:showSerName val="0"/>
          <c:showPercent val="0"/>
          <c:showBubbleSize val="0"/>
          <c:showLeaderLines val="0"/>
        </c:dLbls>
        <c:firstSliceAng val="0"/>
      </c:pieChart>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4028863187699652E-2"/>
          <c:y val="0"/>
          <c:w val="0.97053854019488461"/>
          <c:h val="1"/>
        </c:manualLayout>
      </c:layout>
      <c:pieChart>
        <c:varyColors val="1"/>
        <c:dLbls>
          <c:showLegendKey val="0"/>
          <c:showVal val="0"/>
          <c:showCatName val="0"/>
          <c:showSerName val="0"/>
          <c:showPercent val="0"/>
          <c:showBubbleSize val="0"/>
          <c:showLeaderLines val="0"/>
        </c:dLbls>
        <c:firstSliceAng val="0"/>
      </c:pieChart>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4484670463136876E-3"/>
          <c:y val="0"/>
          <c:w val="0.96185563953722364"/>
          <c:h val="1"/>
        </c:manualLayout>
      </c:layout>
      <c:pieChart>
        <c:varyColors val="1"/>
        <c:dLbls>
          <c:showLegendKey val="0"/>
          <c:showVal val="0"/>
          <c:showCatName val="0"/>
          <c:showSerName val="0"/>
          <c:showPercent val="0"/>
          <c:showBubbleSize val="0"/>
          <c:showLeaderLines val="0"/>
        </c:dLbls>
        <c:firstSliceAng val="0"/>
      </c:pieChart>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5414258188824659E-2"/>
          <c:y val="0"/>
          <c:w val="0.97079982579902468"/>
          <c:h val="1"/>
        </c:manualLayout>
      </c:layout>
      <c:pieChart>
        <c:varyColors val="1"/>
        <c:dLbls>
          <c:showLegendKey val="0"/>
          <c:showVal val="0"/>
          <c:showCatName val="0"/>
          <c:showSerName val="0"/>
          <c:showPercent val="0"/>
          <c:showBubbleSize val="0"/>
          <c:showLeaderLines val="0"/>
        </c:dLbls>
        <c:firstSliceAng val="0"/>
      </c:pieChart>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7497361189370212E-2"/>
          <c:y val="0"/>
          <c:w val="0.96745195879991208"/>
          <c:h val="1"/>
        </c:manualLayout>
      </c:layout>
      <c:pieChart>
        <c:varyColors val="1"/>
        <c:dLbls>
          <c:showLegendKey val="0"/>
          <c:showVal val="0"/>
          <c:showCatName val="0"/>
          <c:showSerName val="0"/>
          <c:showPercent val="0"/>
          <c:showBubbleSize val="0"/>
          <c:showLeaderLines val="0"/>
        </c:dLbls>
        <c:firstSliceAng val="0"/>
      </c:pieChart>
    </c:plotArea>
    <c:plotVisOnly val="1"/>
    <c:dispBlanksAs val="gap"/>
    <c:showDLblsOverMax val="0"/>
  </c:chart>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2598870056497192E-2"/>
          <c:y val="2.2145871766029338E-2"/>
          <c:w val="0.96665438854041563"/>
          <c:h val="0.97800602924634372"/>
        </c:manualLayout>
      </c:layout>
      <c:pieChart>
        <c:varyColors val="1"/>
        <c:dLbls>
          <c:showLegendKey val="0"/>
          <c:showVal val="0"/>
          <c:showCatName val="0"/>
          <c:showSerName val="0"/>
          <c:showPercent val="0"/>
          <c:showBubbleSize val="0"/>
          <c:showLeaderLines val="0"/>
        </c:dLbls>
        <c:firstSliceAng val="0"/>
      </c:pieChart>
    </c:plotArea>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2361320003538847E-3"/>
          <c:y val="0"/>
          <c:w val="0.97240484827037144"/>
          <c:h val="1"/>
        </c:manualLayout>
      </c:layout>
      <c:pieChart>
        <c:varyColors val="1"/>
        <c:dLbls>
          <c:showLegendKey val="0"/>
          <c:showVal val="0"/>
          <c:showCatName val="0"/>
          <c:showSerName val="0"/>
          <c:showPercent val="0"/>
          <c:showBubbleSize val="0"/>
          <c:showLeaderLines val="0"/>
        </c:dLbls>
        <c:firstSliceAng val="0"/>
      </c:pieChart>
    </c:plotArea>
    <c:plotVisOnly val="1"/>
    <c:dispBlanksAs val="gap"/>
    <c:showDLblsOverMax val="0"/>
  </c:chart>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5.22323E-7</cdr:x>
      <cdr:y>0.00498</cdr:y>
    </cdr:from>
    <cdr:to>
      <cdr:x>0.42786</cdr:x>
      <cdr:y>0.12935</cdr:y>
    </cdr:to>
    <cdr:sp macro="" textlink="">
      <cdr:nvSpPr>
        <cdr:cNvPr id="2" name="TextBox 1"/>
        <cdr:cNvSpPr txBox="1"/>
      </cdr:nvSpPr>
      <cdr:spPr>
        <a:xfrm xmlns:a="http://schemas.openxmlformats.org/drawingml/2006/main">
          <a:off x="1" y="9526"/>
          <a:ext cx="819150" cy="238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29.8%</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1206500" cy="247650"/>
          </a:xfrm>
          <a:prstGeom prst="rect">
            <a:avLst/>
          </a:prstGeom>
          <a:noFill/>
          <a:ln w="9525">
            <a:noFill/>
            <a:miter lim="800000"/>
            <a:headEnd/>
            <a:tailEnd/>
          </a:ln>
        </p:spPr>
        <p:txBody>
          <a:bodyPr vert="horz" wrap="square" lIns="43717" tIns="21859" rIns="43717" bIns="21859" numCol="1" anchor="t" anchorCtr="0" compatLnSpc="1">
            <a:prstTxWarp prst="textNoShape">
              <a:avLst/>
            </a:prstTxWarp>
          </a:bodyPr>
          <a:lstStyle>
            <a:lvl1pPr defTabSz="436563">
              <a:defRPr sz="600"/>
            </a:lvl1pPr>
          </a:lstStyle>
          <a:p>
            <a:endParaRPr lang="en-US"/>
          </a:p>
        </p:txBody>
      </p:sp>
      <p:sp>
        <p:nvSpPr>
          <p:cNvPr id="3075" name="Rectangle 3"/>
          <p:cNvSpPr>
            <a:spLocks noGrp="1" noChangeArrowheads="1"/>
          </p:cNvSpPr>
          <p:nvPr>
            <p:ph type="dt" sz="quarter" idx="1"/>
          </p:nvPr>
        </p:nvSpPr>
        <p:spPr bwMode="auto">
          <a:xfrm>
            <a:off x="1576388" y="0"/>
            <a:ext cx="1206500" cy="247650"/>
          </a:xfrm>
          <a:prstGeom prst="rect">
            <a:avLst/>
          </a:prstGeom>
          <a:noFill/>
          <a:ln w="9525">
            <a:noFill/>
            <a:miter lim="800000"/>
            <a:headEnd/>
            <a:tailEnd/>
          </a:ln>
        </p:spPr>
        <p:txBody>
          <a:bodyPr vert="horz" wrap="square" lIns="43717" tIns="21859" rIns="43717" bIns="21859" numCol="1" anchor="t" anchorCtr="0" compatLnSpc="1">
            <a:prstTxWarp prst="textNoShape">
              <a:avLst/>
            </a:prstTxWarp>
          </a:bodyPr>
          <a:lstStyle>
            <a:lvl1pPr algn="r" defTabSz="436563">
              <a:defRPr sz="600"/>
            </a:lvl1pPr>
          </a:lstStyle>
          <a:p>
            <a:endParaRPr lang="en-US"/>
          </a:p>
        </p:txBody>
      </p:sp>
      <p:sp>
        <p:nvSpPr>
          <p:cNvPr id="3076" name="Rectangle 4"/>
          <p:cNvSpPr>
            <a:spLocks noGrp="1" noChangeArrowheads="1"/>
          </p:cNvSpPr>
          <p:nvPr>
            <p:ph type="ftr" sz="quarter" idx="2"/>
          </p:nvPr>
        </p:nvSpPr>
        <p:spPr bwMode="auto">
          <a:xfrm>
            <a:off x="0" y="4694238"/>
            <a:ext cx="1206500" cy="246062"/>
          </a:xfrm>
          <a:prstGeom prst="rect">
            <a:avLst/>
          </a:prstGeom>
          <a:noFill/>
          <a:ln w="9525">
            <a:noFill/>
            <a:miter lim="800000"/>
            <a:headEnd/>
            <a:tailEnd/>
          </a:ln>
        </p:spPr>
        <p:txBody>
          <a:bodyPr vert="horz" wrap="square" lIns="43717" tIns="21859" rIns="43717" bIns="21859" numCol="1" anchor="b" anchorCtr="0" compatLnSpc="1">
            <a:prstTxWarp prst="textNoShape">
              <a:avLst/>
            </a:prstTxWarp>
          </a:bodyPr>
          <a:lstStyle>
            <a:lvl1pPr defTabSz="436563">
              <a:defRPr sz="600"/>
            </a:lvl1pPr>
          </a:lstStyle>
          <a:p>
            <a:endParaRPr lang="en-US"/>
          </a:p>
        </p:txBody>
      </p:sp>
      <p:sp>
        <p:nvSpPr>
          <p:cNvPr id="3077" name="Rectangle 5"/>
          <p:cNvSpPr>
            <a:spLocks noGrp="1" noChangeArrowheads="1"/>
          </p:cNvSpPr>
          <p:nvPr>
            <p:ph type="sldNum" sz="quarter" idx="3"/>
          </p:nvPr>
        </p:nvSpPr>
        <p:spPr bwMode="auto">
          <a:xfrm>
            <a:off x="1576388" y="4694238"/>
            <a:ext cx="1206500" cy="246062"/>
          </a:xfrm>
          <a:prstGeom prst="rect">
            <a:avLst/>
          </a:prstGeom>
          <a:noFill/>
          <a:ln w="9525">
            <a:noFill/>
            <a:miter lim="800000"/>
            <a:headEnd/>
            <a:tailEnd/>
          </a:ln>
        </p:spPr>
        <p:txBody>
          <a:bodyPr vert="horz" wrap="square" lIns="43717" tIns="21859" rIns="43717" bIns="21859" numCol="1" anchor="b" anchorCtr="0" compatLnSpc="1">
            <a:prstTxWarp prst="textNoShape">
              <a:avLst/>
            </a:prstTxWarp>
          </a:bodyPr>
          <a:lstStyle>
            <a:lvl1pPr algn="r" defTabSz="436563">
              <a:defRPr sz="600"/>
            </a:lvl1pPr>
          </a:lstStyle>
          <a:p>
            <a:fld id="{5D6E316D-5180-48AD-80E9-DE94D5F5A941}" type="slidenum">
              <a:rPr lang="en-US"/>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1206500" cy="247650"/>
          </a:xfrm>
          <a:prstGeom prst="rect">
            <a:avLst/>
          </a:prstGeom>
          <a:noFill/>
          <a:ln w="9525">
            <a:noFill/>
            <a:miter lim="800000"/>
            <a:headEnd/>
            <a:tailEnd/>
          </a:ln>
        </p:spPr>
        <p:txBody>
          <a:bodyPr vert="horz" wrap="square" lIns="43717" tIns="21859" rIns="43717" bIns="21859" numCol="1" anchor="t" anchorCtr="0" compatLnSpc="1">
            <a:prstTxWarp prst="textNoShape">
              <a:avLst/>
            </a:prstTxWarp>
          </a:bodyPr>
          <a:lstStyle>
            <a:lvl1pPr defTabSz="436563">
              <a:defRPr sz="600"/>
            </a:lvl1pPr>
          </a:lstStyle>
          <a:p>
            <a:endParaRPr lang="en-US"/>
          </a:p>
        </p:txBody>
      </p:sp>
      <p:sp>
        <p:nvSpPr>
          <p:cNvPr id="8195" name="Rectangle 3"/>
          <p:cNvSpPr>
            <a:spLocks noGrp="1" noChangeArrowheads="1"/>
          </p:cNvSpPr>
          <p:nvPr>
            <p:ph type="dt" idx="1"/>
          </p:nvPr>
        </p:nvSpPr>
        <p:spPr bwMode="auto">
          <a:xfrm>
            <a:off x="1576388" y="0"/>
            <a:ext cx="1206500" cy="247650"/>
          </a:xfrm>
          <a:prstGeom prst="rect">
            <a:avLst/>
          </a:prstGeom>
          <a:noFill/>
          <a:ln w="9525">
            <a:noFill/>
            <a:miter lim="800000"/>
            <a:headEnd/>
            <a:tailEnd/>
          </a:ln>
        </p:spPr>
        <p:txBody>
          <a:bodyPr vert="horz" wrap="square" lIns="43717" tIns="21859" rIns="43717" bIns="21859" numCol="1" anchor="t" anchorCtr="0" compatLnSpc="1">
            <a:prstTxWarp prst="textNoShape">
              <a:avLst/>
            </a:prstTxWarp>
          </a:bodyPr>
          <a:lstStyle>
            <a:lvl1pPr algn="r" defTabSz="436563">
              <a:defRPr sz="600"/>
            </a:lvl1pPr>
          </a:lstStyle>
          <a:p>
            <a:endParaRPr lang="en-US"/>
          </a:p>
        </p:txBody>
      </p:sp>
      <p:sp>
        <p:nvSpPr>
          <p:cNvPr id="3076" name="Rectangle 4"/>
          <p:cNvSpPr>
            <a:spLocks noGrp="1" noRot="1" noChangeAspect="1" noChangeArrowheads="1" noTextEdit="1"/>
          </p:cNvSpPr>
          <p:nvPr>
            <p:ph type="sldImg" idx="2"/>
          </p:nvPr>
        </p:nvSpPr>
        <p:spPr bwMode="auto">
          <a:xfrm>
            <a:off x="155575" y="369888"/>
            <a:ext cx="2471738" cy="18542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277813" y="2347913"/>
            <a:ext cx="2227262" cy="2224087"/>
          </a:xfrm>
          <a:prstGeom prst="rect">
            <a:avLst/>
          </a:prstGeom>
          <a:noFill/>
          <a:ln w="9525">
            <a:noFill/>
            <a:miter lim="800000"/>
            <a:headEnd/>
            <a:tailEnd/>
          </a:ln>
        </p:spPr>
        <p:txBody>
          <a:bodyPr vert="horz" wrap="square" lIns="43717" tIns="21859" rIns="43717" bIns="2185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4694238"/>
            <a:ext cx="1206500" cy="246062"/>
          </a:xfrm>
          <a:prstGeom prst="rect">
            <a:avLst/>
          </a:prstGeom>
          <a:noFill/>
          <a:ln w="9525">
            <a:noFill/>
            <a:miter lim="800000"/>
            <a:headEnd/>
            <a:tailEnd/>
          </a:ln>
        </p:spPr>
        <p:txBody>
          <a:bodyPr vert="horz" wrap="square" lIns="43717" tIns="21859" rIns="43717" bIns="21859" numCol="1" anchor="b" anchorCtr="0" compatLnSpc="1">
            <a:prstTxWarp prst="textNoShape">
              <a:avLst/>
            </a:prstTxWarp>
          </a:bodyPr>
          <a:lstStyle>
            <a:lvl1pPr defTabSz="436563">
              <a:defRPr sz="600"/>
            </a:lvl1pPr>
          </a:lstStyle>
          <a:p>
            <a:endParaRPr lang="en-US"/>
          </a:p>
        </p:txBody>
      </p:sp>
      <p:sp>
        <p:nvSpPr>
          <p:cNvPr id="8199" name="Rectangle 7"/>
          <p:cNvSpPr>
            <a:spLocks noGrp="1" noChangeArrowheads="1"/>
          </p:cNvSpPr>
          <p:nvPr>
            <p:ph type="sldNum" sz="quarter" idx="5"/>
          </p:nvPr>
        </p:nvSpPr>
        <p:spPr bwMode="auto">
          <a:xfrm>
            <a:off x="1576388" y="4694238"/>
            <a:ext cx="1206500" cy="246062"/>
          </a:xfrm>
          <a:prstGeom prst="rect">
            <a:avLst/>
          </a:prstGeom>
          <a:noFill/>
          <a:ln w="9525">
            <a:noFill/>
            <a:miter lim="800000"/>
            <a:headEnd/>
            <a:tailEnd/>
          </a:ln>
        </p:spPr>
        <p:txBody>
          <a:bodyPr vert="horz" wrap="square" lIns="43717" tIns="21859" rIns="43717" bIns="21859" numCol="1" anchor="b" anchorCtr="0" compatLnSpc="1">
            <a:prstTxWarp prst="textNoShape">
              <a:avLst/>
            </a:prstTxWarp>
          </a:bodyPr>
          <a:lstStyle>
            <a:lvl1pPr algn="r" defTabSz="436563">
              <a:defRPr sz="600"/>
            </a:lvl1pPr>
          </a:lstStyle>
          <a:p>
            <a:fld id="{39F554B7-B068-4664-8CCF-0DED88D74C71}"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18" kern="1200">
        <a:solidFill>
          <a:schemeClr val="tx1"/>
        </a:solidFill>
        <a:latin typeface="Arial" charset="0"/>
        <a:ea typeface="+mn-ea"/>
        <a:cs typeface="+mn-cs"/>
      </a:defRPr>
    </a:lvl1pPr>
    <a:lvl2pPr marL="497028" algn="l" rtl="0" eaLnBrk="0" fontAlgn="base" hangingPunct="0">
      <a:spcBef>
        <a:spcPct val="30000"/>
      </a:spcBef>
      <a:spcAft>
        <a:spcPct val="0"/>
      </a:spcAft>
      <a:defRPr sz="1418" kern="1200">
        <a:solidFill>
          <a:schemeClr val="tx1"/>
        </a:solidFill>
        <a:latin typeface="Arial" charset="0"/>
        <a:ea typeface="+mn-ea"/>
        <a:cs typeface="+mn-cs"/>
      </a:defRPr>
    </a:lvl2pPr>
    <a:lvl3pPr marL="995788" algn="l" rtl="0" eaLnBrk="0" fontAlgn="base" hangingPunct="0">
      <a:spcBef>
        <a:spcPct val="30000"/>
      </a:spcBef>
      <a:spcAft>
        <a:spcPct val="0"/>
      </a:spcAft>
      <a:defRPr sz="1418" kern="1200">
        <a:solidFill>
          <a:schemeClr val="tx1"/>
        </a:solidFill>
        <a:latin typeface="Arial" charset="0"/>
        <a:ea typeface="+mn-ea"/>
        <a:cs typeface="+mn-cs"/>
      </a:defRPr>
    </a:lvl3pPr>
    <a:lvl4pPr marL="1494547" algn="l" rtl="0" eaLnBrk="0" fontAlgn="base" hangingPunct="0">
      <a:spcBef>
        <a:spcPct val="30000"/>
      </a:spcBef>
      <a:spcAft>
        <a:spcPct val="0"/>
      </a:spcAft>
      <a:defRPr sz="1418" kern="1200">
        <a:solidFill>
          <a:schemeClr val="tx1"/>
        </a:solidFill>
        <a:latin typeface="Arial" charset="0"/>
        <a:ea typeface="+mn-ea"/>
        <a:cs typeface="+mn-cs"/>
      </a:defRPr>
    </a:lvl4pPr>
    <a:lvl5pPr marL="1993307" algn="l" rtl="0" eaLnBrk="0" fontAlgn="base" hangingPunct="0">
      <a:spcBef>
        <a:spcPct val="30000"/>
      </a:spcBef>
      <a:spcAft>
        <a:spcPct val="0"/>
      </a:spcAft>
      <a:defRPr sz="1418" kern="1200">
        <a:solidFill>
          <a:schemeClr val="tx1"/>
        </a:solidFill>
        <a:latin typeface="Arial" charset="0"/>
        <a:ea typeface="+mn-ea"/>
        <a:cs typeface="+mn-cs"/>
      </a:defRPr>
    </a:lvl5pPr>
    <a:lvl6pPr marL="2492201" algn="l" defTabSz="996884" rtl="0" eaLnBrk="1" latinLnBrk="0" hangingPunct="1">
      <a:defRPr sz="1418" kern="1200">
        <a:solidFill>
          <a:schemeClr val="tx1"/>
        </a:solidFill>
        <a:latin typeface="+mn-lt"/>
        <a:ea typeface="+mn-ea"/>
        <a:cs typeface="+mn-cs"/>
      </a:defRPr>
    </a:lvl6pPr>
    <a:lvl7pPr marL="2990643" algn="l" defTabSz="996884" rtl="0" eaLnBrk="1" latinLnBrk="0" hangingPunct="1">
      <a:defRPr sz="1418" kern="1200">
        <a:solidFill>
          <a:schemeClr val="tx1"/>
        </a:solidFill>
        <a:latin typeface="+mn-lt"/>
        <a:ea typeface="+mn-ea"/>
        <a:cs typeface="+mn-cs"/>
      </a:defRPr>
    </a:lvl7pPr>
    <a:lvl8pPr marL="3489081" algn="l" defTabSz="996884" rtl="0" eaLnBrk="1" latinLnBrk="0" hangingPunct="1">
      <a:defRPr sz="1418" kern="1200">
        <a:solidFill>
          <a:schemeClr val="tx1"/>
        </a:solidFill>
        <a:latin typeface="+mn-lt"/>
        <a:ea typeface="+mn-ea"/>
        <a:cs typeface="+mn-cs"/>
      </a:defRPr>
    </a:lvl8pPr>
    <a:lvl9pPr marL="3987523" algn="l" defTabSz="996884" rtl="0" eaLnBrk="1" latinLnBrk="0" hangingPunct="1">
      <a:defRPr sz="141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fld id="{040564F9-6FD4-4A17-942C-0BBF07B18426}" type="slidenum">
              <a:rPr lang="en-US"/>
              <a:pPr/>
              <a:t>1</a:t>
            </a:fld>
            <a:endParaRPr 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3841" indent="0" algn="ctr">
              <a:buNone/>
              <a:defRPr>
                <a:solidFill>
                  <a:schemeClr val="tx1">
                    <a:tint val="75000"/>
                  </a:schemeClr>
                </a:solidFill>
              </a:defRPr>
            </a:lvl2pPr>
            <a:lvl3pPr marL="4387677" indent="0" algn="ctr">
              <a:buNone/>
              <a:defRPr>
                <a:solidFill>
                  <a:schemeClr val="tx1">
                    <a:tint val="75000"/>
                  </a:schemeClr>
                </a:solidFill>
              </a:defRPr>
            </a:lvl3pPr>
            <a:lvl4pPr marL="6581518" indent="0" algn="ctr">
              <a:buNone/>
              <a:defRPr>
                <a:solidFill>
                  <a:schemeClr val="tx1">
                    <a:tint val="75000"/>
                  </a:schemeClr>
                </a:solidFill>
              </a:defRPr>
            </a:lvl4pPr>
            <a:lvl5pPr marL="8775359" indent="0" algn="ctr">
              <a:buNone/>
              <a:defRPr>
                <a:solidFill>
                  <a:schemeClr val="tx1">
                    <a:tint val="75000"/>
                  </a:schemeClr>
                </a:solidFill>
              </a:defRPr>
            </a:lvl5pPr>
            <a:lvl6pPr marL="10969195" indent="0" algn="ctr">
              <a:buNone/>
              <a:defRPr>
                <a:solidFill>
                  <a:schemeClr val="tx1">
                    <a:tint val="75000"/>
                  </a:schemeClr>
                </a:solidFill>
              </a:defRPr>
            </a:lvl6pPr>
            <a:lvl7pPr marL="13163036" indent="0" algn="ctr">
              <a:buNone/>
              <a:defRPr>
                <a:solidFill>
                  <a:schemeClr val="tx1">
                    <a:tint val="75000"/>
                  </a:schemeClr>
                </a:solidFill>
              </a:defRPr>
            </a:lvl7pPr>
            <a:lvl8pPr marL="15356876" indent="0" algn="ctr">
              <a:buNone/>
              <a:defRPr>
                <a:solidFill>
                  <a:schemeClr val="tx1">
                    <a:tint val="75000"/>
                  </a:schemeClr>
                </a:solidFill>
              </a:defRPr>
            </a:lvl8pPr>
            <a:lvl9pPr marL="175507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EDD94A0-AD75-4DF3-9761-84432BB02E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A1C8310-7040-4F05-B88B-4D71FFFC184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4"/>
            <a:ext cx="9875520" cy="280873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18264"/>
            <a:ext cx="28895040" cy="280873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808640-CC8E-4E9E-9302-750AB3AEBB4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B6D1FB-A717-4D55-8012-A5C83CCFD6D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a:t>Click to edit Master title style</a:t>
            </a:r>
          </a:p>
        </p:txBody>
      </p:sp>
      <p:sp>
        <p:nvSpPr>
          <p:cNvPr id="3" name="Text Placeholder 2"/>
          <p:cNvSpPr>
            <a:spLocks noGrp="1"/>
          </p:cNvSpPr>
          <p:nvPr>
            <p:ph type="body" idx="1"/>
          </p:nvPr>
        </p:nvSpPr>
        <p:spPr>
          <a:xfrm>
            <a:off x="3467102" y="13952230"/>
            <a:ext cx="37307520" cy="7200898"/>
          </a:xfrm>
        </p:spPr>
        <p:txBody>
          <a:bodyPr anchor="b"/>
          <a:lstStyle>
            <a:lvl1pPr marL="0" indent="0">
              <a:buNone/>
              <a:defRPr sz="9600">
                <a:solidFill>
                  <a:schemeClr val="tx1">
                    <a:tint val="75000"/>
                  </a:schemeClr>
                </a:solidFill>
              </a:defRPr>
            </a:lvl1pPr>
            <a:lvl2pPr marL="2193841" indent="0">
              <a:buNone/>
              <a:defRPr sz="8618">
                <a:solidFill>
                  <a:schemeClr val="tx1">
                    <a:tint val="75000"/>
                  </a:schemeClr>
                </a:solidFill>
              </a:defRPr>
            </a:lvl2pPr>
            <a:lvl3pPr marL="4387677" indent="0">
              <a:buNone/>
              <a:defRPr sz="7636">
                <a:solidFill>
                  <a:schemeClr val="tx1">
                    <a:tint val="75000"/>
                  </a:schemeClr>
                </a:solidFill>
              </a:defRPr>
            </a:lvl3pPr>
            <a:lvl4pPr marL="6581518" indent="0">
              <a:buNone/>
              <a:defRPr sz="6764">
                <a:solidFill>
                  <a:schemeClr val="tx1">
                    <a:tint val="75000"/>
                  </a:schemeClr>
                </a:solidFill>
              </a:defRPr>
            </a:lvl4pPr>
            <a:lvl5pPr marL="8775359" indent="0">
              <a:buNone/>
              <a:defRPr sz="6764">
                <a:solidFill>
                  <a:schemeClr val="tx1">
                    <a:tint val="75000"/>
                  </a:schemeClr>
                </a:solidFill>
              </a:defRPr>
            </a:lvl5pPr>
            <a:lvl6pPr marL="10969195" indent="0">
              <a:buNone/>
              <a:defRPr sz="6764">
                <a:solidFill>
                  <a:schemeClr val="tx1">
                    <a:tint val="75000"/>
                  </a:schemeClr>
                </a:solidFill>
              </a:defRPr>
            </a:lvl6pPr>
            <a:lvl7pPr marL="13163036" indent="0">
              <a:buNone/>
              <a:defRPr sz="6764">
                <a:solidFill>
                  <a:schemeClr val="tx1">
                    <a:tint val="75000"/>
                  </a:schemeClr>
                </a:solidFill>
              </a:defRPr>
            </a:lvl7pPr>
            <a:lvl8pPr marL="15356876" indent="0">
              <a:buNone/>
              <a:defRPr sz="6764">
                <a:solidFill>
                  <a:schemeClr val="tx1">
                    <a:tint val="75000"/>
                  </a:schemeClr>
                </a:solidFill>
              </a:defRPr>
            </a:lvl8pPr>
            <a:lvl9pPr marL="17550718" indent="0">
              <a:buNone/>
              <a:defRPr sz="676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85BEB4-87F9-443B-B35B-06E76F379CD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68"/>
            <a:ext cx="19385280" cy="21724622"/>
          </a:xfrm>
        </p:spPr>
        <p:txBody>
          <a:bodyPr/>
          <a:lstStyle>
            <a:lvl1pPr>
              <a:defRPr sz="13418"/>
            </a:lvl1pPr>
            <a:lvl2pPr>
              <a:defRPr sz="11564"/>
            </a:lvl2pPr>
            <a:lvl3pPr>
              <a:defRPr sz="9600"/>
            </a:lvl3pPr>
            <a:lvl4pPr>
              <a:defRPr sz="8618"/>
            </a:lvl4pPr>
            <a:lvl5pPr>
              <a:defRPr sz="8618"/>
            </a:lvl5pPr>
            <a:lvl6pPr>
              <a:defRPr sz="8618"/>
            </a:lvl6pPr>
            <a:lvl7pPr>
              <a:defRPr sz="8618"/>
            </a:lvl7pPr>
            <a:lvl8pPr>
              <a:defRPr sz="8618"/>
            </a:lvl8pPr>
            <a:lvl9pPr>
              <a:defRPr sz="86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68"/>
            <a:ext cx="19385280" cy="21724622"/>
          </a:xfrm>
        </p:spPr>
        <p:txBody>
          <a:bodyPr/>
          <a:lstStyle>
            <a:lvl1pPr>
              <a:defRPr sz="13418"/>
            </a:lvl1pPr>
            <a:lvl2pPr>
              <a:defRPr sz="11564"/>
            </a:lvl2pPr>
            <a:lvl3pPr>
              <a:defRPr sz="9600"/>
            </a:lvl3pPr>
            <a:lvl4pPr>
              <a:defRPr sz="8618"/>
            </a:lvl4pPr>
            <a:lvl5pPr>
              <a:defRPr sz="8618"/>
            </a:lvl5pPr>
            <a:lvl6pPr>
              <a:defRPr sz="8618"/>
            </a:lvl6pPr>
            <a:lvl7pPr>
              <a:defRPr sz="8618"/>
            </a:lvl7pPr>
            <a:lvl8pPr>
              <a:defRPr sz="8618"/>
            </a:lvl8pPr>
            <a:lvl9pPr>
              <a:defRPr sz="86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5F88356-9C20-4833-BF3C-5CD0EF358B9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1" y="7368543"/>
            <a:ext cx="19392902" cy="3070858"/>
          </a:xfrm>
        </p:spPr>
        <p:txBody>
          <a:bodyPr anchor="b"/>
          <a:lstStyle>
            <a:lvl1pPr marL="0" indent="0">
              <a:buNone/>
              <a:defRPr sz="11564" b="1"/>
            </a:lvl1pPr>
            <a:lvl2pPr marL="2193841" indent="0">
              <a:buNone/>
              <a:defRPr sz="9600" b="1"/>
            </a:lvl2pPr>
            <a:lvl3pPr marL="4387677" indent="0">
              <a:buNone/>
              <a:defRPr sz="8618" b="1"/>
            </a:lvl3pPr>
            <a:lvl4pPr marL="6581518" indent="0">
              <a:buNone/>
              <a:defRPr sz="7636" b="1"/>
            </a:lvl4pPr>
            <a:lvl5pPr marL="8775359" indent="0">
              <a:buNone/>
              <a:defRPr sz="7636" b="1"/>
            </a:lvl5pPr>
            <a:lvl6pPr marL="10969195" indent="0">
              <a:buNone/>
              <a:defRPr sz="7636" b="1"/>
            </a:lvl6pPr>
            <a:lvl7pPr marL="13163036" indent="0">
              <a:buNone/>
              <a:defRPr sz="7636" b="1"/>
            </a:lvl7pPr>
            <a:lvl8pPr marL="15356876" indent="0">
              <a:buNone/>
              <a:defRPr sz="7636" b="1"/>
            </a:lvl8pPr>
            <a:lvl9pPr marL="17550718" indent="0">
              <a:buNone/>
              <a:defRPr sz="7636" b="1"/>
            </a:lvl9pPr>
          </a:lstStyle>
          <a:p>
            <a:pPr lvl="0"/>
            <a:r>
              <a:rPr lang="en-US"/>
              <a:t>Click to edit Master text styles</a:t>
            </a:r>
          </a:p>
        </p:txBody>
      </p:sp>
      <p:sp>
        <p:nvSpPr>
          <p:cNvPr id="4" name="Content Placeholder 3"/>
          <p:cNvSpPr>
            <a:spLocks noGrp="1"/>
          </p:cNvSpPr>
          <p:nvPr>
            <p:ph sz="half" idx="2"/>
          </p:nvPr>
        </p:nvSpPr>
        <p:spPr>
          <a:xfrm>
            <a:off x="2194561" y="10439401"/>
            <a:ext cx="19392902" cy="18966182"/>
          </a:xfrm>
        </p:spPr>
        <p:txBody>
          <a:bodyPr/>
          <a:lstStyle>
            <a:lvl1pPr>
              <a:defRPr sz="11564"/>
            </a:lvl1pPr>
            <a:lvl2pPr>
              <a:defRPr sz="9600"/>
            </a:lvl2pPr>
            <a:lvl3pPr>
              <a:defRPr sz="8618"/>
            </a:lvl3pPr>
            <a:lvl4pPr>
              <a:defRPr sz="7636"/>
            </a:lvl4pPr>
            <a:lvl5pPr>
              <a:defRPr sz="7636"/>
            </a:lvl5pPr>
            <a:lvl6pPr>
              <a:defRPr sz="7636"/>
            </a:lvl6pPr>
            <a:lvl7pPr>
              <a:defRPr sz="7636"/>
            </a:lvl7pPr>
            <a:lvl8pPr>
              <a:defRPr sz="7636"/>
            </a:lvl8pPr>
            <a:lvl9pPr>
              <a:defRPr sz="76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2" y="7368543"/>
            <a:ext cx="19400520" cy="3070858"/>
          </a:xfrm>
        </p:spPr>
        <p:txBody>
          <a:bodyPr anchor="b"/>
          <a:lstStyle>
            <a:lvl1pPr marL="0" indent="0">
              <a:buNone/>
              <a:defRPr sz="11564" b="1"/>
            </a:lvl1pPr>
            <a:lvl2pPr marL="2193841" indent="0">
              <a:buNone/>
              <a:defRPr sz="9600" b="1"/>
            </a:lvl2pPr>
            <a:lvl3pPr marL="4387677" indent="0">
              <a:buNone/>
              <a:defRPr sz="8618" b="1"/>
            </a:lvl3pPr>
            <a:lvl4pPr marL="6581518" indent="0">
              <a:buNone/>
              <a:defRPr sz="7636" b="1"/>
            </a:lvl4pPr>
            <a:lvl5pPr marL="8775359" indent="0">
              <a:buNone/>
              <a:defRPr sz="7636" b="1"/>
            </a:lvl5pPr>
            <a:lvl6pPr marL="10969195" indent="0">
              <a:buNone/>
              <a:defRPr sz="7636" b="1"/>
            </a:lvl6pPr>
            <a:lvl7pPr marL="13163036" indent="0">
              <a:buNone/>
              <a:defRPr sz="7636" b="1"/>
            </a:lvl7pPr>
            <a:lvl8pPr marL="15356876" indent="0">
              <a:buNone/>
              <a:defRPr sz="7636" b="1"/>
            </a:lvl8pPr>
            <a:lvl9pPr marL="17550718" indent="0">
              <a:buNone/>
              <a:defRPr sz="7636" b="1"/>
            </a:lvl9pPr>
          </a:lstStyle>
          <a:p>
            <a:pPr lvl="0"/>
            <a:r>
              <a:rPr lang="en-US"/>
              <a:t>Click to edit Master text styles</a:t>
            </a:r>
          </a:p>
        </p:txBody>
      </p:sp>
      <p:sp>
        <p:nvSpPr>
          <p:cNvPr id="6" name="Content Placeholder 5"/>
          <p:cNvSpPr>
            <a:spLocks noGrp="1"/>
          </p:cNvSpPr>
          <p:nvPr>
            <p:ph sz="quarter" idx="4"/>
          </p:nvPr>
        </p:nvSpPr>
        <p:spPr>
          <a:xfrm>
            <a:off x="22296122" y="10439401"/>
            <a:ext cx="19400520" cy="18966182"/>
          </a:xfrm>
        </p:spPr>
        <p:txBody>
          <a:bodyPr/>
          <a:lstStyle>
            <a:lvl1pPr>
              <a:defRPr sz="11564"/>
            </a:lvl1pPr>
            <a:lvl2pPr>
              <a:defRPr sz="9600"/>
            </a:lvl2pPr>
            <a:lvl3pPr>
              <a:defRPr sz="8618"/>
            </a:lvl3pPr>
            <a:lvl4pPr>
              <a:defRPr sz="7636"/>
            </a:lvl4pPr>
            <a:lvl5pPr>
              <a:defRPr sz="7636"/>
            </a:lvl5pPr>
            <a:lvl6pPr>
              <a:defRPr sz="7636"/>
            </a:lvl6pPr>
            <a:lvl7pPr>
              <a:defRPr sz="7636"/>
            </a:lvl7pPr>
            <a:lvl8pPr>
              <a:defRPr sz="7636"/>
            </a:lvl8pPr>
            <a:lvl9pPr>
              <a:defRPr sz="76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D267ACC-FB20-4E99-87D8-F3DB56B732C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FF50474-D109-47BE-B2BC-D0D81941CB4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028B0C5-6AA3-40D3-BE90-B2E4B7ECD07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8" y="1310640"/>
            <a:ext cx="14439902" cy="5577840"/>
          </a:xfrm>
        </p:spPr>
        <p:txBody>
          <a:bodyPr anchor="b"/>
          <a:lstStyle>
            <a:lvl1pPr algn="l">
              <a:defRPr sz="9600" b="1"/>
            </a:lvl1pPr>
          </a:lstStyle>
          <a:p>
            <a:r>
              <a:rPr lang="en-US"/>
              <a:t>Click to edit Master title style</a:t>
            </a:r>
          </a:p>
        </p:txBody>
      </p:sp>
      <p:sp>
        <p:nvSpPr>
          <p:cNvPr id="3" name="Content Placeholder 2"/>
          <p:cNvSpPr>
            <a:spLocks noGrp="1"/>
          </p:cNvSpPr>
          <p:nvPr>
            <p:ph idx="1"/>
          </p:nvPr>
        </p:nvSpPr>
        <p:spPr>
          <a:xfrm>
            <a:off x="17160240" y="1310648"/>
            <a:ext cx="24536400" cy="28094942"/>
          </a:xfrm>
        </p:spPr>
        <p:txBody>
          <a:bodyPr/>
          <a:lstStyle>
            <a:lvl1pPr>
              <a:defRPr sz="15382"/>
            </a:lvl1pPr>
            <a:lvl2pPr>
              <a:defRPr sz="13418"/>
            </a:lvl2pPr>
            <a:lvl3pPr>
              <a:defRPr sz="11564"/>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8" y="6888488"/>
            <a:ext cx="14439902" cy="22517102"/>
          </a:xfrm>
        </p:spPr>
        <p:txBody>
          <a:bodyPr/>
          <a:lstStyle>
            <a:lvl1pPr marL="0" indent="0">
              <a:buNone/>
              <a:defRPr sz="6764"/>
            </a:lvl1pPr>
            <a:lvl2pPr marL="2193841" indent="0">
              <a:buNone/>
              <a:defRPr sz="5782"/>
            </a:lvl2pPr>
            <a:lvl3pPr marL="4387677" indent="0">
              <a:buNone/>
              <a:defRPr sz="4800"/>
            </a:lvl3pPr>
            <a:lvl4pPr marL="6581518" indent="0">
              <a:buNone/>
              <a:defRPr sz="4364"/>
            </a:lvl4pPr>
            <a:lvl5pPr marL="8775359" indent="0">
              <a:buNone/>
              <a:defRPr sz="4364"/>
            </a:lvl5pPr>
            <a:lvl6pPr marL="10969195" indent="0">
              <a:buNone/>
              <a:defRPr sz="4364"/>
            </a:lvl6pPr>
            <a:lvl7pPr marL="13163036" indent="0">
              <a:buNone/>
              <a:defRPr sz="4364"/>
            </a:lvl7pPr>
            <a:lvl8pPr marL="15356876" indent="0">
              <a:buNone/>
              <a:defRPr sz="4364"/>
            </a:lvl8pPr>
            <a:lvl9pPr marL="17550718" indent="0">
              <a:buNone/>
              <a:defRPr sz="4364"/>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10774C1-1A10-48C5-9E4F-713DA03F850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1"/>
            <a:ext cx="26334720" cy="2720342"/>
          </a:xfrm>
        </p:spPr>
        <p:txBody>
          <a:bodyPr anchor="b"/>
          <a:lstStyle>
            <a:lvl1pPr algn="l">
              <a:defRPr sz="9600" b="1"/>
            </a:lvl1pPr>
          </a:lstStyle>
          <a:p>
            <a:r>
              <a:rPr lang="en-US"/>
              <a:t>Click to edit Master title style</a:t>
            </a:r>
          </a:p>
        </p:txBody>
      </p:sp>
      <p:sp>
        <p:nvSpPr>
          <p:cNvPr id="3" name="Picture Placeholder 2"/>
          <p:cNvSpPr>
            <a:spLocks noGrp="1"/>
          </p:cNvSpPr>
          <p:nvPr>
            <p:ph type="pic" idx="1"/>
          </p:nvPr>
        </p:nvSpPr>
        <p:spPr>
          <a:xfrm>
            <a:off x="8602982" y="2941320"/>
            <a:ext cx="26334720" cy="19751040"/>
          </a:xfrm>
        </p:spPr>
        <p:txBody>
          <a:bodyPr rtlCol="0">
            <a:normAutofit/>
          </a:bodyPr>
          <a:lstStyle>
            <a:lvl1pPr marL="0" indent="0">
              <a:buNone/>
              <a:defRPr sz="15382"/>
            </a:lvl1pPr>
            <a:lvl2pPr marL="2193841" indent="0">
              <a:buNone/>
              <a:defRPr sz="13418"/>
            </a:lvl2pPr>
            <a:lvl3pPr marL="4387677" indent="0">
              <a:buNone/>
              <a:defRPr sz="11564"/>
            </a:lvl3pPr>
            <a:lvl4pPr marL="6581518" indent="0">
              <a:buNone/>
              <a:defRPr sz="9600"/>
            </a:lvl4pPr>
            <a:lvl5pPr marL="8775359" indent="0">
              <a:buNone/>
              <a:defRPr sz="9600"/>
            </a:lvl5pPr>
            <a:lvl6pPr marL="10969195" indent="0">
              <a:buNone/>
              <a:defRPr sz="9600"/>
            </a:lvl6pPr>
            <a:lvl7pPr marL="13163036" indent="0">
              <a:buNone/>
              <a:defRPr sz="9600"/>
            </a:lvl7pPr>
            <a:lvl8pPr marL="15356876" indent="0">
              <a:buNone/>
              <a:defRPr sz="9600"/>
            </a:lvl8pPr>
            <a:lvl9pPr marL="17550718" indent="0">
              <a:buNone/>
              <a:defRPr sz="9600"/>
            </a:lvl9pPr>
          </a:lstStyle>
          <a:p>
            <a:pPr lvl="0"/>
            <a:endParaRPr lang="en-US" noProof="0"/>
          </a:p>
        </p:txBody>
      </p:sp>
      <p:sp>
        <p:nvSpPr>
          <p:cNvPr id="4" name="Text Placeholder 3"/>
          <p:cNvSpPr>
            <a:spLocks noGrp="1"/>
          </p:cNvSpPr>
          <p:nvPr>
            <p:ph type="body" sz="half" idx="2"/>
          </p:nvPr>
        </p:nvSpPr>
        <p:spPr>
          <a:xfrm>
            <a:off x="8602982" y="25763223"/>
            <a:ext cx="26334720" cy="3863338"/>
          </a:xfrm>
        </p:spPr>
        <p:txBody>
          <a:bodyPr/>
          <a:lstStyle>
            <a:lvl1pPr marL="0" indent="0">
              <a:buNone/>
              <a:defRPr sz="6764"/>
            </a:lvl1pPr>
            <a:lvl2pPr marL="2193841" indent="0">
              <a:buNone/>
              <a:defRPr sz="5782"/>
            </a:lvl2pPr>
            <a:lvl3pPr marL="4387677" indent="0">
              <a:buNone/>
              <a:defRPr sz="4800"/>
            </a:lvl3pPr>
            <a:lvl4pPr marL="6581518" indent="0">
              <a:buNone/>
              <a:defRPr sz="4364"/>
            </a:lvl4pPr>
            <a:lvl5pPr marL="8775359" indent="0">
              <a:buNone/>
              <a:defRPr sz="4364"/>
            </a:lvl5pPr>
            <a:lvl6pPr marL="10969195" indent="0">
              <a:buNone/>
              <a:defRPr sz="4364"/>
            </a:lvl6pPr>
            <a:lvl7pPr marL="13163036" indent="0">
              <a:buNone/>
              <a:defRPr sz="4364"/>
            </a:lvl7pPr>
            <a:lvl8pPr marL="15356876" indent="0">
              <a:buNone/>
              <a:defRPr sz="4364"/>
            </a:lvl8pPr>
            <a:lvl9pPr marL="17550718" indent="0">
              <a:buNone/>
              <a:defRPr sz="4364"/>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CDE165D-282D-4DE7-9FFC-0E03BEC6528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rgbClr val="00CC00"/>
            </a:gs>
            <a:gs pos="50000">
              <a:srgbClr val="00FF00"/>
            </a:gs>
            <a:gs pos="25000">
              <a:srgbClr val="99FF33">
                <a:alpha val="38824"/>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194215" y="1317914"/>
            <a:ext cx="39502773" cy="5486400"/>
          </a:xfrm>
          <a:prstGeom prst="rect">
            <a:avLst/>
          </a:prstGeom>
          <a:noFill/>
          <a:ln w="9525">
            <a:noFill/>
            <a:miter lim="800000"/>
            <a:headEnd/>
            <a:tailEnd/>
          </a:ln>
        </p:spPr>
        <p:txBody>
          <a:bodyPr vert="horz" wrap="square" lIns="402208" tIns="201102" rIns="402208" bIns="201102"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2194215" y="7680615"/>
            <a:ext cx="39502773" cy="21725659"/>
          </a:xfrm>
          <a:prstGeom prst="rect">
            <a:avLst/>
          </a:prstGeom>
          <a:noFill/>
          <a:ln w="9525">
            <a:noFill/>
            <a:miter lim="800000"/>
            <a:headEnd/>
            <a:tailEnd/>
          </a:ln>
        </p:spPr>
        <p:txBody>
          <a:bodyPr vert="horz" wrap="square" lIns="402208" tIns="201102" rIns="402208" bIns="20110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215" y="30511173"/>
            <a:ext cx="10241973" cy="1752600"/>
          </a:xfrm>
          <a:prstGeom prst="rect">
            <a:avLst/>
          </a:prstGeom>
        </p:spPr>
        <p:txBody>
          <a:bodyPr vert="horz" lIns="402208" tIns="201102" rIns="402208" bIns="201102" rtlCol="0" anchor="ctr"/>
          <a:lstStyle>
            <a:lvl1pPr algn="l">
              <a:defRPr sz="5782">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4995815" y="30511173"/>
            <a:ext cx="13899573" cy="1752600"/>
          </a:xfrm>
          <a:prstGeom prst="rect">
            <a:avLst/>
          </a:prstGeom>
        </p:spPr>
        <p:txBody>
          <a:bodyPr vert="horz" lIns="402208" tIns="201102" rIns="402208" bIns="201102" rtlCol="0" anchor="ctr"/>
          <a:lstStyle>
            <a:lvl1pPr algn="ctr">
              <a:defRPr sz="5782">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31455015" y="30511173"/>
            <a:ext cx="10241973" cy="1752600"/>
          </a:xfrm>
          <a:prstGeom prst="rect">
            <a:avLst/>
          </a:prstGeom>
        </p:spPr>
        <p:txBody>
          <a:bodyPr vert="horz" lIns="402208" tIns="201102" rIns="402208" bIns="201102" rtlCol="0" anchor="ctr"/>
          <a:lstStyle>
            <a:lvl1pPr algn="r">
              <a:defRPr sz="5782">
                <a:solidFill>
                  <a:schemeClr val="tx1">
                    <a:tint val="75000"/>
                  </a:schemeClr>
                </a:solidFill>
              </a:defRPr>
            </a:lvl1pPr>
          </a:lstStyle>
          <a:p>
            <a:pPr>
              <a:defRPr/>
            </a:pPr>
            <a:fld id="{8E5F5848-8C36-486C-96A1-E2EA353668B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7" r:id="rId1"/>
    <p:sldLayoutId id="2147483706" r:id="rId2"/>
    <p:sldLayoutId id="2147483705" r:id="rId3"/>
    <p:sldLayoutId id="2147483704" r:id="rId4"/>
    <p:sldLayoutId id="2147483703" r:id="rId5"/>
    <p:sldLayoutId id="2147483702" r:id="rId6"/>
    <p:sldLayoutId id="2147483701" r:id="rId7"/>
    <p:sldLayoutId id="2147483700" r:id="rId8"/>
    <p:sldLayoutId id="2147483699" r:id="rId9"/>
    <p:sldLayoutId id="2147483698" r:id="rId10"/>
    <p:sldLayoutId id="2147483697" r:id="rId11"/>
  </p:sldLayoutIdLst>
  <p:txStyles>
    <p:titleStyle>
      <a:lvl1pPr algn="ctr" defTabSz="4386659" rtl="0" eaLnBrk="0" fontAlgn="base" hangingPunct="0">
        <a:spcBef>
          <a:spcPct val="0"/>
        </a:spcBef>
        <a:spcAft>
          <a:spcPct val="0"/>
        </a:spcAft>
        <a:defRPr sz="21163" kern="1200">
          <a:solidFill>
            <a:schemeClr val="tx1"/>
          </a:solidFill>
          <a:latin typeface="+mj-lt"/>
          <a:ea typeface="+mj-ea"/>
          <a:cs typeface="+mj-cs"/>
        </a:defRPr>
      </a:lvl1pPr>
      <a:lvl2pPr algn="ctr" defTabSz="4386659" rtl="0" eaLnBrk="0" fontAlgn="base" hangingPunct="0">
        <a:spcBef>
          <a:spcPct val="0"/>
        </a:spcBef>
        <a:spcAft>
          <a:spcPct val="0"/>
        </a:spcAft>
        <a:defRPr sz="21163">
          <a:solidFill>
            <a:schemeClr val="tx1"/>
          </a:solidFill>
          <a:latin typeface="Calibri" pitchFamily="34" charset="0"/>
        </a:defRPr>
      </a:lvl2pPr>
      <a:lvl3pPr algn="ctr" defTabSz="4386659" rtl="0" eaLnBrk="0" fontAlgn="base" hangingPunct="0">
        <a:spcBef>
          <a:spcPct val="0"/>
        </a:spcBef>
        <a:spcAft>
          <a:spcPct val="0"/>
        </a:spcAft>
        <a:defRPr sz="21163">
          <a:solidFill>
            <a:schemeClr val="tx1"/>
          </a:solidFill>
          <a:latin typeface="Calibri" pitchFamily="34" charset="0"/>
        </a:defRPr>
      </a:lvl3pPr>
      <a:lvl4pPr algn="ctr" defTabSz="4386659" rtl="0" eaLnBrk="0" fontAlgn="base" hangingPunct="0">
        <a:spcBef>
          <a:spcPct val="0"/>
        </a:spcBef>
        <a:spcAft>
          <a:spcPct val="0"/>
        </a:spcAft>
        <a:defRPr sz="21163">
          <a:solidFill>
            <a:schemeClr val="tx1"/>
          </a:solidFill>
          <a:latin typeface="Calibri" pitchFamily="34" charset="0"/>
        </a:defRPr>
      </a:lvl4pPr>
      <a:lvl5pPr algn="ctr" defTabSz="4386659" rtl="0" eaLnBrk="0" fontAlgn="base" hangingPunct="0">
        <a:spcBef>
          <a:spcPct val="0"/>
        </a:spcBef>
        <a:spcAft>
          <a:spcPct val="0"/>
        </a:spcAft>
        <a:defRPr sz="21163">
          <a:solidFill>
            <a:schemeClr val="tx1"/>
          </a:solidFill>
          <a:latin typeface="Calibri" pitchFamily="34" charset="0"/>
        </a:defRPr>
      </a:lvl5pPr>
      <a:lvl6pPr marL="498759" algn="ctr" defTabSz="4386659" rtl="0" fontAlgn="base">
        <a:spcBef>
          <a:spcPct val="0"/>
        </a:spcBef>
        <a:spcAft>
          <a:spcPct val="0"/>
        </a:spcAft>
        <a:defRPr sz="21163">
          <a:solidFill>
            <a:schemeClr val="tx1"/>
          </a:solidFill>
          <a:latin typeface="Calibri" pitchFamily="34" charset="0"/>
        </a:defRPr>
      </a:lvl6pPr>
      <a:lvl7pPr marL="997519" algn="ctr" defTabSz="4386659" rtl="0" fontAlgn="base">
        <a:spcBef>
          <a:spcPct val="0"/>
        </a:spcBef>
        <a:spcAft>
          <a:spcPct val="0"/>
        </a:spcAft>
        <a:defRPr sz="21163">
          <a:solidFill>
            <a:schemeClr val="tx1"/>
          </a:solidFill>
          <a:latin typeface="Calibri" pitchFamily="34" charset="0"/>
        </a:defRPr>
      </a:lvl7pPr>
      <a:lvl8pPr marL="1496278" algn="ctr" defTabSz="4386659" rtl="0" fontAlgn="base">
        <a:spcBef>
          <a:spcPct val="0"/>
        </a:spcBef>
        <a:spcAft>
          <a:spcPct val="0"/>
        </a:spcAft>
        <a:defRPr sz="21163">
          <a:solidFill>
            <a:schemeClr val="tx1"/>
          </a:solidFill>
          <a:latin typeface="Calibri" pitchFamily="34" charset="0"/>
        </a:defRPr>
      </a:lvl8pPr>
      <a:lvl9pPr marL="1995038" algn="ctr" defTabSz="4386659" rtl="0" fontAlgn="base">
        <a:spcBef>
          <a:spcPct val="0"/>
        </a:spcBef>
        <a:spcAft>
          <a:spcPct val="0"/>
        </a:spcAft>
        <a:defRPr sz="21163">
          <a:solidFill>
            <a:schemeClr val="tx1"/>
          </a:solidFill>
          <a:latin typeface="Calibri" pitchFamily="34" charset="0"/>
        </a:defRPr>
      </a:lvl9pPr>
    </p:titleStyle>
    <p:bodyStyle>
      <a:lvl1pPr marL="1645214" indent="-1645214" algn="l" defTabSz="4386659" rtl="0" eaLnBrk="0" fontAlgn="base" hangingPunct="0">
        <a:spcBef>
          <a:spcPct val="20000"/>
        </a:spcBef>
        <a:spcAft>
          <a:spcPct val="0"/>
        </a:spcAft>
        <a:buFont typeface="Arial" charset="0"/>
        <a:buChar char="•"/>
        <a:defRPr sz="15382" kern="1200">
          <a:solidFill>
            <a:schemeClr val="tx1"/>
          </a:solidFill>
          <a:latin typeface="+mn-lt"/>
          <a:ea typeface="+mn-ea"/>
          <a:cs typeface="+mn-cs"/>
        </a:defRPr>
      </a:lvl1pPr>
      <a:lvl2pPr marL="3564052" indent="-1369857" algn="l" defTabSz="4386659" rtl="0" eaLnBrk="0" fontAlgn="base" hangingPunct="0">
        <a:spcBef>
          <a:spcPct val="20000"/>
        </a:spcBef>
        <a:spcAft>
          <a:spcPct val="0"/>
        </a:spcAft>
        <a:buFont typeface="Arial" charset="0"/>
        <a:buChar char="–"/>
        <a:defRPr sz="13418" kern="1200">
          <a:solidFill>
            <a:schemeClr val="tx1"/>
          </a:solidFill>
          <a:latin typeface="+mn-lt"/>
          <a:ea typeface="+mn-ea"/>
          <a:cs typeface="+mn-cs"/>
        </a:defRPr>
      </a:lvl2pPr>
      <a:lvl3pPr marL="5482891" indent="-1096232" algn="l" defTabSz="4386659" rtl="0" eaLnBrk="0" fontAlgn="base" hangingPunct="0">
        <a:spcBef>
          <a:spcPct val="20000"/>
        </a:spcBef>
        <a:spcAft>
          <a:spcPct val="0"/>
        </a:spcAft>
        <a:buFont typeface="Arial" charset="0"/>
        <a:buChar char="•"/>
        <a:defRPr sz="11564" kern="1200">
          <a:solidFill>
            <a:schemeClr val="tx1"/>
          </a:solidFill>
          <a:latin typeface="+mn-lt"/>
          <a:ea typeface="+mn-ea"/>
          <a:cs typeface="+mn-cs"/>
        </a:defRPr>
      </a:lvl3pPr>
      <a:lvl4pPr marL="7677087" indent="-1096232" algn="l" defTabSz="4386659" rtl="0" eaLnBrk="0" fontAlgn="base" hangingPunct="0">
        <a:spcBef>
          <a:spcPct val="20000"/>
        </a:spcBef>
        <a:spcAft>
          <a:spcPct val="0"/>
        </a:spcAft>
        <a:buFont typeface="Arial" charset="0"/>
        <a:buChar char="–"/>
        <a:defRPr sz="9600" kern="1200">
          <a:solidFill>
            <a:schemeClr val="tx1"/>
          </a:solidFill>
          <a:latin typeface="+mn-lt"/>
          <a:ea typeface="+mn-ea"/>
          <a:cs typeface="+mn-cs"/>
        </a:defRPr>
      </a:lvl4pPr>
      <a:lvl5pPr marL="9871281" indent="-1096232" algn="l" defTabSz="4386659" rtl="0" eaLnBrk="0" fontAlgn="base" hangingPunct="0">
        <a:spcBef>
          <a:spcPct val="20000"/>
        </a:spcBef>
        <a:spcAft>
          <a:spcPct val="0"/>
        </a:spcAft>
        <a:buFont typeface="Arial" charset="0"/>
        <a:buChar char="»"/>
        <a:defRPr sz="9600" kern="1200">
          <a:solidFill>
            <a:schemeClr val="tx1"/>
          </a:solidFill>
          <a:latin typeface="+mn-lt"/>
          <a:ea typeface="+mn-ea"/>
          <a:cs typeface="+mn-cs"/>
        </a:defRPr>
      </a:lvl5pPr>
      <a:lvl6pPr marL="12066115" indent="-1096921" algn="l" defTabSz="4387677"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59957" indent="-1096921" algn="l" defTabSz="4387677"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3797" indent="-1096921" algn="l" defTabSz="4387677"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47633" indent="-1096921" algn="l" defTabSz="4387677"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7677" rtl="0" eaLnBrk="1" latinLnBrk="0" hangingPunct="1">
        <a:defRPr sz="8618" kern="1200">
          <a:solidFill>
            <a:schemeClr val="tx1"/>
          </a:solidFill>
          <a:latin typeface="+mn-lt"/>
          <a:ea typeface="+mn-ea"/>
          <a:cs typeface="+mn-cs"/>
        </a:defRPr>
      </a:lvl1pPr>
      <a:lvl2pPr marL="2193841" algn="l" defTabSz="4387677" rtl="0" eaLnBrk="1" latinLnBrk="0" hangingPunct="1">
        <a:defRPr sz="8618" kern="1200">
          <a:solidFill>
            <a:schemeClr val="tx1"/>
          </a:solidFill>
          <a:latin typeface="+mn-lt"/>
          <a:ea typeface="+mn-ea"/>
          <a:cs typeface="+mn-cs"/>
        </a:defRPr>
      </a:lvl2pPr>
      <a:lvl3pPr marL="4387677" algn="l" defTabSz="4387677" rtl="0" eaLnBrk="1" latinLnBrk="0" hangingPunct="1">
        <a:defRPr sz="8618" kern="1200">
          <a:solidFill>
            <a:schemeClr val="tx1"/>
          </a:solidFill>
          <a:latin typeface="+mn-lt"/>
          <a:ea typeface="+mn-ea"/>
          <a:cs typeface="+mn-cs"/>
        </a:defRPr>
      </a:lvl3pPr>
      <a:lvl4pPr marL="6581518" algn="l" defTabSz="4387677" rtl="0" eaLnBrk="1" latinLnBrk="0" hangingPunct="1">
        <a:defRPr sz="8618" kern="1200">
          <a:solidFill>
            <a:schemeClr val="tx1"/>
          </a:solidFill>
          <a:latin typeface="+mn-lt"/>
          <a:ea typeface="+mn-ea"/>
          <a:cs typeface="+mn-cs"/>
        </a:defRPr>
      </a:lvl4pPr>
      <a:lvl5pPr marL="8775359" algn="l" defTabSz="4387677" rtl="0" eaLnBrk="1" latinLnBrk="0" hangingPunct="1">
        <a:defRPr sz="8618" kern="1200">
          <a:solidFill>
            <a:schemeClr val="tx1"/>
          </a:solidFill>
          <a:latin typeface="+mn-lt"/>
          <a:ea typeface="+mn-ea"/>
          <a:cs typeface="+mn-cs"/>
        </a:defRPr>
      </a:lvl5pPr>
      <a:lvl6pPr marL="10969195" algn="l" defTabSz="4387677" rtl="0" eaLnBrk="1" latinLnBrk="0" hangingPunct="1">
        <a:defRPr sz="8618" kern="1200">
          <a:solidFill>
            <a:schemeClr val="tx1"/>
          </a:solidFill>
          <a:latin typeface="+mn-lt"/>
          <a:ea typeface="+mn-ea"/>
          <a:cs typeface="+mn-cs"/>
        </a:defRPr>
      </a:lvl6pPr>
      <a:lvl7pPr marL="13163036" algn="l" defTabSz="4387677" rtl="0" eaLnBrk="1" latinLnBrk="0" hangingPunct="1">
        <a:defRPr sz="8618" kern="1200">
          <a:solidFill>
            <a:schemeClr val="tx1"/>
          </a:solidFill>
          <a:latin typeface="+mn-lt"/>
          <a:ea typeface="+mn-ea"/>
          <a:cs typeface="+mn-cs"/>
        </a:defRPr>
      </a:lvl7pPr>
      <a:lvl8pPr marL="15356876" algn="l" defTabSz="4387677" rtl="0" eaLnBrk="1" latinLnBrk="0" hangingPunct="1">
        <a:defRPr sz="8618" kern="1200">
          <a:solidFill>
            <a:schemeClr val="tx1"/>
          </a:solidFill>
          <a:latin typeface="+mn-lt"/>
          <a:ea typeface="+mn-ea"/>
          <a:cs typeface="+mn-cs"/>
        </a:defRPr>
      </a:lvl8pPr>
      <a:lvl9pPr marL="17550718" algn="l" defTabSz="4387677" rtl="0" eaLnBrk="1" latinLnBrk="0" hangingPunct="1">
        <a:defRPr sz="86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6.xml"/><Relationship Id="rId13" Type="http://schemas.openxmlformats.org/officeDocument/2006/relationships/image" Target="../media/image4.jpeg"/><Relationship Id="rId18" Type="http://schemas.openxmlformats.org/officeDocument/2006/relationships/image" Target="../media/image9.png"/><Relationship Id="rId3" Type="http://schemas.openxmlformats.org/officeDocument/2006/relationships/chart" Target="../charts/chart1.xml"/><Relationship Id="rId7" Type="http://schemas.openxmlformats.org/officeDocument/2006/relationships/chart" Target="../charts/chart5.xml"/><Relationship Id="rId12" Type="http://schemas.openxmlformats.org/officeDocument/2006/relationships/image" Target="../media/image3.png"/><Relationship Id="rId17" Type="http://schemas.openxmlformats.org/officeDocument/2006/relationships/image" Target="../media/image8.png"/><Relationship Id="rId2" Type="http://schemas.openxmlformats.org/officeDocument/2006/relationships/notesSlide" Target="../notesSlides/notesSlide1.xml"/><Relationship Id="rId16"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chart" Target="../charts/chart4.xml"/><Relationship Id="rId11" Type="http://schemas.openxmlformats.org/officeDocument/2006/relationships/image" Target="../media/image2.png"/><Relationship Id="rId5" Type="http://schemas.openxmlformats.org/officeDocument/2006/relationships/chart" Target="../charts/chart3.xml"/><Relationship Id="rId15" Type="http://schemas.openxmlformats.org/officeDocument/2006/relationships/image" Target="../media/image6.jpg"/><Relationship Id="rId10" Type="http://schemas.openxmlformats.org/officeDocument/2006/relationships/image" Target="../media/image1.png"/><Relationship Id="rId19" Type="http://schemas.openxmlformats.org/officeDocument/2006/relationships/image" Target="../media/image10.jpg"/><Relationship Id="rId4" Type="http://schemas.openxmlformats.org/officeDocument/2006/relationships/chart" Target="../charts/chart2.xml"/><Relationship Id="rId9" Type="http://schemas.openxmlformats.org/officeDocument/2006/relationships/chart" Target="../charts/chart7.xml"/><Relationship Id="rId1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grpSp>
        <p:nvGrpSpPr>
          <p:cNvPr id="2087" name="Group 2086">
            <a:extLst>
              <a:ext uri="{FF2B5EF4-FFF2-40B4-BE49-F238E27FC236}">
                <a16:creationId xmlns:a16="http://schemas.microsoft.com/office/drawing/2014/main" id="{9A55410A-693C-80F1-229B-2EDDD0A97410}"/>
              </a:ext>
            </a:extLst>
          </p:cNvPr>
          <p:cNvGrpSpPr/>
          <p:nvPr/>
        </p:nvGrpSpPr>
        <p:grpSpPr>
          <a:xfrm>
            <a:off x="13102354" y="22649157"/>
            <a:ext cx="5060750" cy="1980039"/>
            <a:chOff x="2381" y="2129102"/>
            <a:chExt cx="2901156" cy="1160462"/>
          </a:xfrm>
        </p:grpSpPr>
        <p:sp>
          <p:nvSpPr>
            <p:cNvPr id="2088" name="Arrow: Chevron 2087">
              <a:extLst>
                <a:ext uri="{FF2B5EF4-FFF2-40B4-BE49-F238E27FC236}">
                  <a16:creationId xmlns:a16="http://schemas.microsoft.com/office/drawing/2014/main" id="{6D92D77E-C1B7-1A5B-96C7-7984AFA8F2A1}"/>
                </a:ext>
              </a:extLst>
            </p:cNvPr>
            <p:cNvSpPr/>
            <p:nvPr/>
          </p:nvSpPr>
          <p:spPr>
            <a:xfrm>
              <a:off x="2381" y="2129102"/>
              <a:ext cx="2901156" cy="1160462"/>
            </a:xfrm>
            <a:prstGeom prst="chevron">
              <a:avLst/>
            </a:prstGeom>
            <a:solidFill>
              <a:schemeClr val="accent6"/>
            </a:solidFill>
            <a:ln w="38100"/>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089" name="Arrow: Chevron 4">
              <a:extLst>
                <a:ext uri="{FF2B5EF4-FFF2-40B4-BE49-F238E27FC236}">
                  <a16:creationId xmlns:a16="http://schemas.microsoft.com/office/drawing/2014/main" id="{424DF287-E59B-4AF2-BDD4-620CFE6EF189}"/>
                </a:ext>
              </a:extLst>
            </p:cNvPr>
            <p:cNvSpPr txBox="1"/>
            <p:nvPr/>
          </p:nvSpPr>
          <p:spPr>
            <a:xfrm>
              <a:off x="582612" y="2129102"/>
              <a:ext cx="1740694" cy="1160462"/>
            </a:xfrm>
            <a:prstGeom prst="rect">
              <a:avLst/>
            </a:prstGeom>
            <a:ln w="38100"/>
          </p:spPr>
          <p:style>
            <a:lnRef idx="0">
              <a:scrgbClr r="0" g="0" b="0"/>
            </a:lnRef>
            <a:fillRef idx="0">
              <a:scrgbClr r="0" g="0" b="0"/>
            </a:fillRef>
            <a:effectRef idx="0">
              <a:scrgbClr r="0" g="0" b="0"/>
            </a:effectRef>
            <a:fontRef idx="minor">
              <a:schemeClr val="lt1"/>
            </a:fontRef>
          </p:style>
          <p:txBody>
            <a:bodyPr spcFirstLastPara="0" vert="horz" wrap="square" lIns="283672" tIns="94558" rIns="94558" bIns="94558" numCol="1" spcCol="1270" anchor="ctr" anchorCtr="0">
              <a:noAutofit/>
            </a:bodyPr>
            <a:lstStyle/>
            <a:p>
              <a:pPr algn="ctr" defTabSz="3151883">
                <a:lnSpc>
                  <a:spcPct val="90000"/>
                </a:lnSpc>
                <a:spcAft>
                  <a:spcPct val="35000"/>
                </a:spcAft>
              </a:pPr>
              <a:endParaRPr lang="en-US" sz="7091" dirty="0"/>
            </a:p>
          </p:txBody>
        </p:sp>
      </p:grpSp>
      <p:grpSp>
        <p:nvGrpSpPr>
          <p:cNvPr id="2102" name="Group 2101">
            <a:extLst>
              <a:ext uri="{FF2B5EF4-FFF2-40B4-BE49-F238E27FC236}">
                <a16:creationId xmlns:a16="http://schemas.microsoft.com/office/drawing/2014/main" id="{AA9C7109-6B84-75EC-F703-E525E77DE136}"/>
              </a:ext>
            </a:extLst>
          </p:cNvPr>
          <p:cNvGrpSpPr/>
          <p:nvPr/>
        </p:nvGrpSpPr>
        <p:grpSpPr>
          <a:xfrm>
            <a:off x="18298003" y="22639584"/>
            <a:ext cx="5060750" cy="1980039"/>
            <a:chOff x="2381" y="2129102"/>
            <a:chExt cx="2901156" cy="1160462"/>
          </a:xfrm>
        </p:grpSpPr>
        <p:sp>
          <p:nvSpPr>
            <p:cNvPr id="2103" name="Arrow: Chevron 2102">
              <a:extLst>
                <a:ext uri="{FF2B5EF4-FFF2-40B4-BE49-F238E27FC236}">
                  <a16:creationId xmlns:a16="http://schemas.microsoft.com/office/drawing/2014/main" id="{E97C1C2E-BF24-9750-420B-A67DA014FAB6}"/>
                </a:ext>
              </a:extLst>
            </p:cNvPr>
            <p:cNvSpPr/>
            <p:nvPr/>
          </p:nvSpPr>
          <p:spPr>
            <a:xfrm>
              <a:off x="2381" y="2129102"/>
              <a:ext cx="2901156" cy="1160462"/>
            </a:xfrm>
            <a:prstGeom prst="chevron">
              <a:avLst/>
            </a:prstGeom>
            <a:solidFill>
              <a:schemeClr val="accent6"/>
            </a:solidFill>
            <a:ln w="38100"/>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104" name="Arrow: Chevron 4">
              <a:extLst>
                <a:ext uri="{FF2B5EF4-FFF2-40B4-BE49-F238E27FC236}">
                  <a16:creationId xmlns:a16="http://schemas.microsoft.com/office/drawing/2014/main" id="{E4D888F9-6B24-37C6-E4FE-291A50E17674}"/>
                </a:ext>
              </a:extLst>
            </p:cNvPr>
            <p:cNvSpPr txBox="1"/>
            <p:nvPr/>
          </p:nvSpPr>
          <p:spPr>
            <a:xfrm>
              <a:off x="582612" y="2129102"/>
              <a:ext cx="1740694" cy="1160462"/>
            </a:xfrm>
            <a:prstGeom prst="rect">
              <a:avLst/>
            </a:prstGeom>
            <a:ln w="38100"/>
          </p:spPr>
          <p:style>
            <a:lnRef idx="0">
              <a:scrgbClr r="0" g="0" b="0"/>
            </a:lnRef>
            <a:fillRef idx="0">
              <a:scrgbClr r="0" g="0" b="0"/>
            </a:fillRef>
            <a:effectRef idx="0">
              <a:scrgbClr r="0" g="0" b="0"/>
            </a:effectRef>
            <a:fontRef idx="minor">
              <a:schemeClr val="lt1"/>
            </a:fontRef>
          </p:style>
          <p:txBody>
            <a:bodyPr spcFirstLastPara="0" vert="horz" wrap="square" lIns="283672" tIns="94558" rIns="94558" bIns="94558" numCol="1" spcCol="1270" anchor="ctr" anchorCtr="0">
              <a:noAutofit/>
            </a:bodyPr>
            <a:lstStyle/>
            <a:p>
              <a:pPr algn="ctr" defTabSz="3151883">
                <a:lnSpc>
                  <a:spcPct val="90000"/>
                </a:lnSpc>
                <a:spcAft>
                  <a:spcPct val="35000"/>
                </a:spcAft>
              </a:pPr>
              <a:endParaRPr lang="en-US" sz="7091" dirty="0"/>
            </a:p>
          </p:txBody>
        </p:sp>
      </p:grpSp>
      <p:grpSp>
        <p:nvGrpSpPr>
          <p:cNvPr id="2105" name="Group 2104">
            <a:extLst>
              <a:ext uri="{FF2B5EF4-FFF2-40B4-BE49-F238E27FC236}">
                <a16:creationId xmlns:a16="http://schemas.microsoft.com/office/drawing/2014/main" id="{D9332D71-B208-2423-6EC6-64F8A7003B60}"/>
              </a:ext>
            </a:extLst>
          </p:cNvPr>
          <p:cNvGrpSpPr/>
          <p:nvPr/>
        </p:nvGrpSpPr>
        <p:grpSpPr>
          <a:xfrm>
            <a:off x="23617514" y="22639629"/>
            <a:ext cx="5060750" cy="1980039"/>
            <a:chOff x="2381" y="2129102"/>
            <a:chExt cx="2901156" cy="1160462"/>
          </a:xfrm>
        </p:grpSpPr>
        <p:sp>
          <p:nvSpPr>
            <p:cNvPr id="2106" name="Arrow: Chevron 2105">
              <a:extLst>
                <a:ext uri="{FF2B5EF4-FFF2-40B4-BE49-F238E27FC236}">
                  <a16:creationId xmlns:a16="http://schemas.microsoft.com/office/drawing/2014/main" id="{8C0920FD-7F96-787A-CB7A-B3AFC251ECA9}"/>
                </a:ext>
              </a:extLst>
            </p:cNvPr>
            <p:cNvSpPr/>
            <p:nvPr/>
          </p:nvSpPr>
          <p:spPr>
            <a:xfrm>
              <a:off x="2381" y="2129102"/>
              <a:ext cx="2901156" cy="1160462"/>
            </a:xfrm>
            <a:prstGeom prst="chevron">
              <a:avLst/>
            </a:prstGeom>
            <a:solidFill>
              <a:schemeClr val="accent6"/>
            </a:solidFill>
            <a:ln w="38100"/>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107" name="Arrow: Chevron 4">
              <a:extLst>
                <a:ext uri="{FF2B5EF4-FFF2-40B4-BE49-F238E27FC236}">
                  <a16:creationId xmlns:a16="http://schemas.microsoft.com/office/drawing/2014/main" id="{82F75076-DE61-3F8C-C9E1-CBBA7278FDBE}"/>
                </a:ext>
              </a:extLst>
            </p:cNvPr>
            <p:cNvSpPr txBox="1"/>
            <p:nvPr/>
          </p:nvSpPr>
          <p:spPr>
            <a:xfrm>
              <a:off x="582612" y="2129102"/>
              <a:ext cx="1740694" cy="1160462"/>
            </a:xfrm>
            <a:prstGeom prst="rect">
              <a:avLst/>
            </a:prstGeom>
            <a:ln w="38100"/>
          </p:spPr>
          <p:style>
            <a:lnRef idx="0">
              <a:scrgbClr r="0" g="0" b="0"/>
            </a:lnRef>
            <a:fillRef idx="0">
              <a:scrgbClr r="0" g="0" b="0"/>
            </a:fillRef>
            <a:effectRef idx="0">
              <a:scrgbClr r="0" g="0" b="0"/>
            </a:effectRef>
            <a:fontRef idx="minor">
              <a:schemeClr val="lt1"/>
            </a:fontRef>
          </p:style>
          <p:txBody>
            <a:bodyPr spcFirstLastPara="0" vert="horz" wrap="square" lIns="283672" tIns="94558" rIns="94558" bIns="94558" numCol="1" spcCol="1270" anchor="ctr" anchorCtr="0">
              <a:noAutofit/>
            </a:bodyPr>
            <a:lstStyle/>
            <a:p>
              <a:pPr algn="ctr" defTabSz="3151883">
                <a:lnSpc>
                  <a:spcPct val="90000"/>
                </a:lnSpc>
                <a:spcAft>
                  <a:spcPct val="35000"/>
                </a:spcAft>
              </a:pPr>
              <a:endParaRPr lang="en-US" sz="7091" dirty="0"/>
            </a:p>
          </p:txBody>
        </p:sp>
      </p:grpSp>
      <p:grpSp>
        <p:nvGrpSpPr>
          <p:cNvPr id="2090" name="Group 2089">
            <a:extLst>
              <a:ext uri="{FF2B5EF4-FFF2-40B4-BE49-F238E27FC236}">
                <a16:creationId xmlns:a16="http://schemas.microsoft.com/office/drawing/2014/main" id="{6189D894-A31D-A81F-7B48-A1F88E303C73}"/>
              </a:ext>
            </a:extLst>
          </p:cNvPr>
          <p:cNvGrpSpPr/>
          <p:nvPr/>
        </p:nvGrpSpPr>
        <p:grpSpPr>
          <a:xfrm flipH="1">
            <a:off x="21104353" y="19597572"/>
            <a:ext cx="5060750" cy="1980039"/>
            <a:chOff x="2381" y="2129102"/>
            <a:chExt cx="2901156" cy="1160462"/>
          </a:xfrm>
        </p:grpSpPr>
        <p:sp>
          <p:nvSpPr>
            <p:cNvPr id="2091" name="Arrow: Chevron 2090">
              <a:extLst>
                <a:ext uri="{FF2B5EF4-FFF2-40B4-BE49-F238E27FC236}">
                  <a16:creationId xmlns:a16="http://schemas.microsoft.com/office/drawing/2014/main" id="{7824BB23-7F84-ECF8-228A-08959AA12274}"/>
                </a:ext>
              </a:extLst>
            </p:cNvPr>
            <p:cNvSpPr/>
            <p:nvPr/>
          </p:nvSpPr>
          <p:spPr>
            <a:xfrm>
              <a:off x="2381" y="2129102"/>
              <a:ext cx="2901156" cy="1160462"/>
            </a:xfrm>
            <a:prstGeom prst="chevron">
              <a:avLst/>
            </a:prstGeom>
            <a:solidFill>
              <a:schemeClr val="accent6"/>
            </a:solidFill>
            <a:ln w="38100"/>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092" name="Arrow: Chevron 4">
              <a:extLst>
                <a:ext uri="{FF2B5EF4-FFF2-40B4-BE49-F238E27FC236}">
                  <a16:creationId xmlns:a16="http://schemas.microsoft.com/office/drawing/2014/main" id="{CFB83D5A-D390-4438-E5BD-F2E8C0D58F62}"/>
                </a:ext>
              </a:extLst>
            </p:cNvPr>
            <p:cNvSpPr txBox="1"/>
            <p:nvPr/>
          </p:nvSpPr>
          <p:spPr>
            <a:xfrm>
              <a:off x="582612" y="2129102"/>
              <a:ext cx="1740694" cy="1160462"/>
            </a:xfrm>
            <a:prstGeom prst="rect">
              <a:avLst/>
            </a:prstGeom>
            <a:ln w="38100"/>
          </p:spPr>
          <p:style>
            <a:lnRef idx="0">
              <a:scrgbClr r="0" g="0" b="0"/>
            </a:lnRef>
            <a:fillRef idx="0">
              <a:scrgbClr r="0" g="0" b="0"/>
            </a:fillRef>
            <a:effectRef idx="0">
              <a:scrgbClr r="0" g="0" b="0"/>
            </a:effectRef>
            <a:fontRef idx="minor">
              <a:schemeClr val="lt1"/>
            </a:fontRef>
          </p:style>
          <p:txBody>
            <a:bodyPr spcFirstLastPara="0" vert="horz" wrap="square" lIns="283672" tIns="94558" rIns="94558" bIns="94558" numCol="1" spcCol="1270" anchor="ctr" anchorCtr="0">
              <a:noAutofit/>
            </a:bodyPr>
            <a:lstStyle/>
            <a:p>
              <a:pPr algn="ctr" defTabSz="3151883">
                <a:lnSpc>
                  <a:spcPct val="90000"/>
                </a:lnSpc>
                <a:spcAft>
                  <a:spcPct val="35000"/>
                </a:spcAft>
              </a:pPr>
              <a:endParaRPr lang="en-US" sz="7091" dirty="0"/>
            </a:p>
          </p:txBody>
        </p:sp>
      </p:grpSp>
      <p:grpSp>
        <p:nvGrpSpPr>
          <p:cNvPr id="2093" name="Group 2092">
            <a:extLst>
              <a:ext uri="{FF2B5EF4-FFF2-40B4-BE49-F238E27FC236}">
                <a16:creationId xmlns:a16="http://schemas.microsoft.com/office/drawing/2014/main" id="{CB3F6BAF-8407-1F9E-AB9F-9C0E64482A58}"/>
              </a:ext>
            </a:extLst>
          </p:cNvPr>
          <p:cNvGrpSpPr/>
          <p:nvPr/>
        </p:nvGrpSpPr>
        <p:grpSpPr>
          <a:xfrm flipH="1">
            <a:off x="26604344" y="19620754"/>
            <a:ext cx="5060750" cy="2089079"/>
            <a:chOff x="2381" y="2129102"/>
            <a:chExt cx="2901156" cy="1160462"/>
          </a:xfrm>
        </p:grpSpPr>
        <p:sp>
          <p:nvSpPr>
            <p:cNvPr id="2094" name="Arrow: Chevron 2093">
              <a:extLst>
                <a:ext uri="{FF2B5EF4-FFF2-40B4-BE49-F238E27FC236}">
                  <a16:creationId xmlns:a16="http://schemas.microsoft.com/office/drawing/2014/main" id="{4CDF9D66-2FC8-451B-E0D5-6A13460807B8}"/>
                </a:ext>
              </a:extLst>
            </p:cNvPr>
            <p:cNvSpPr/>
            <p:nvPr/>
          </p:nvSpPr>
          <p:spPr>
            <a:xfrm>
              <a:off x="2381" y="2129102"/>
              <a:ext cx="2901156" cy="1160462"/>
            </a:xfrm>
            <a:prstGeom prst="chevron">
              <a:avLst/>
            </a:prstGeom>
            <a:solidFill>
              <a:schemeClr val="accent6"/>
            </a:solidFill>
            <a:ln w="38100"/>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095" name="Arrow: Chevron 4">
              <a:extLst>
                <a:ext uri="{FF2B5EF4-FFF2-40B4-BE49-F238E27FC236}">
                  <a16:creationId xmlns:a16="http://schemas.microsoft.com/office/drawing/2014/main" id="{062FFDFF-A4AC-7C25-A86E-069CFE85DD7C}"/>
                </a:ext>
              </a:extLst>
            </p:cNvPr>
            <p:cNvSpPr txBox="1"/>
            <p:nvPr/>
          </p:nvSpPr>
          <p:spPr>
            <a:xfrm>
              <a:off x="582612" y="2129102"/>
              <a:ext cx="1740694" cy="1160462"/>
            </a:xfrm>
            <a:prstGeom prst="rect">
              <a:avLst/>
            </a:prstGeom>
            <a:ln w="38100"/>
          </p:spPr>
          <p:style>
            <a:lnRef idx="0">
              <a:scrgbClr r="0" g="0" b="0"/>
            </a:lnRef>
            <a:fillRef idx="0">
              <a:scrgbClr r="0" g="0" b="0"/>
            </a:fillRef>
            <a:effectRef idx="0">
              <a:scrgbClr r="0" g="0" b="0"/>
            </a:effectRef>
            <a:fontRef idx="minor">
              <a:schemeClr val="lt1"/>
            </a:fontRef>
          </p:style>
          <p:txBody>
            <a:bodyPr spcFirstLastPara="0" vert="horz" wrap="square" lIns="283672" tIns="94558" rIns="94558" bIns="94558" numCol="1" spcCol="1270" anchor="ctr" anchorCtr="0">
              <a:noAutofit/>
            </a:bodyPr>
            <a:lstStyle/>
            <a:p>
              <a:pPr algn="ctr" defTabSz="3151883">
                <a:lnSpc>
                  <a:spcPct val="90000"/>
                </a:lnSpc>
                <a:spcAft>
                  <a:spcPct val="35000"/>
                </a:spcAft>
              </a:pPr>
              <a:endParaRPr lang="en-US" sz="7091" dirty="0"/>
            </a:p>
          </p:txBody>
        </p:sp>
      </p:grpSp>
      <p:grpSp>
        <p:nvGrpSpPr>
          <p:cNvPr id="2096" name="Group 2095">
            <a:extLst>
              <a:ext uri="{FF2B5EF4-FFF2-40B4-BE49-F238E27FC236}">
                <a16:creationId xmlns:a16="http://schemas.microsoft.com/office/drawing/2014/main" id="{2382F007-42BA-A236-499C-7FE7C05988B3}"/>
              </a:ext>
            </a:extLst>
          </p:cNvPr>
          <p:cNvGrpSpPr/>
          <p:nvPr/>
        </p:nvGrpSpPr>
        <p:grpSpPr>
          <a:xfrm>
            <a:off x="31906255" y="17214275"/>
            <a:ext cx="13252440" cy="4495557"/>
            <a:chOff x="99754" y="1420415"/>
            <a:chExt cx="7597173" cy="2574427"/>
          </a:xfrm>
        </p:grpSpPr>
        <p:sp>
          <p:nvSpPr>
            <p:cNvPr id="2097" name="Arrow: Chevron 2096">
              <a:extLst>
                <a:ext uri="{FF2B5EF4-FFF2-40B4-BE49-F238E27FC236}">
                  <a16:creationId xmlns:a16="http://schemas.microsoft.com/office/drawing/2014/main" id="{84424B6D-5C64-7F49-8C1E-C707892E38EE}"/>
                </a:ext>
              </a:extLst>
            </p:cNvPr>
            <p:cNvSpPr/>
            <p:nvPr/>
          </p:nvSpPr>
          <p:spPr>
            <a:xfrm flipH="1">
              <a:off x="99754" y="2834380"/>
              <a:ext cx="2901156" cy="1160462"/>
            </a:xfrm>
            <a:prstGeom prst="chevron">
              <a:avLst/>
            </a:prstGeom>
            <a:solidFill>
              <a:schemeClr val="accent6"/>
            </a:solidFill>
            <a:ln w="38100"/>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098" name="Arrow: Chevron 4">
              <a:extLst>
                <a:ext uri="{FF2B5EF4-FFF2-40B4-BE49-F238E27FC236}">
                  <a16:creationId xmlns:a16="http://schemas.microsoft.com/office/drawing/2014/main" id="{D8F69490-F87D-E0CD-CD7B-BB13844F3F4E}"/>
                </a:ext>
              </a:extLst>
            </p:cNvPr>
            <p:cNvSpPr txBox="1"/>
            <p:nvPr/>
          </p:nvSpPr>
          <p:spPr>
            <a:xfrm>
              <a:off x="5956233" y="1420415"/>
              <a:ext cx="1740694" cy="1160462"/>
            </a:xfrm>
            <a:prstGeom prst="rect">
              <a:avLst/>
            </a:prstGeom>
            <a:ln w="38100"/>
          </p:spPr>
          <p:style>
            <a:lnRef idx="0">
              <a:scrgbClr r="0" g="0" b="0"/>
            </a:lnRef>
            <a:fillRef idx="0">
              <a:scrgbClr r="0" g="0" b="0"/>
            </a:fillRef>
            <a:effectRef idx="0">
              <a:scrgbClr r="0" g="0" b="0"/>
            </a:effectRef>
            <a:fontRef idx="minor">
              <a:schemeClr val="lt1"/>
            </a:fontRef>
          </p:style>
          <p:txBody>
            <a:bodyPr spcFirstLastPara="0" vert="horz" wrap="square" lIns="283672" tIns="94558" rIns="94558" bIns="94558" numCol="1" spcCol="1270" anchor="ctr" anchorCtr="0">
              <a:noAutofit/>
            </a:bodyPr>
            <a:lstStyle/>
            <a:p>
              <a:pPr algn="ctr" defTabSz="3151883">
                <a:lnSpc>
                  <a:spcPct val="90000"/>
                </a:lnSpc>
                <a:spcAft>
                  <a:spcPct val="35000"/>
                </a:spcAft>
              </a:pPr>
              <a:endParaRPr lang="en-US" sz="7091" dirty="0"/>
            </a:p>
          </p:txBody>
        </p:sp>
      </p:grpSp>
      <p:grpSp>
        <p:nvGrpSpPr>
          <p:cNvPr id="2099" name="Group 2098">
            <a:extLst>
              <a:ext uri="{FF2B5EF4-FFF2-40B4-BE49-F238E27FC236}">
                <a16:creationId xmlns:a16="http://schemas.microsoft.com/office/drawing/2014/main" id="{C84B96D4-993B-FFD1-36D5-49BBC4541A4D}"/>
              </a:ext>
            </a:extLst>
          </p:cNvPr>
          <p:cNvGrpSpPr/>
          <p:nvPr/>
        </p:nvGrpSpPr>
        <p:grpSpPr>
          <a:xfrm flipH="1">
            <a:off x="37661661" y="19688472"/>
            <a:ext cx="5060750" cy="1980039"/>
            <a:chOff x="2381" y="2129102"/>
            <a:chExt cx="2901156" cy="1160462"/>
          </a:xfrm>
        </p:grpSpPr>
        <p:sp>
          <p:nvSpPr>
            <p:cNvPr id="2100" name="Arrow: Chevron 2099">
              <a:extLst>
                <a:ext uri="{FF2B5EF4-FFF2-40B4-BE49-F238E27FC236}">
                  <a16:creationId xmlns:a16="http://schemas.microsoft.com/office/drawing/2014/main" id="{77B5447E-1662-399E-22D3-649099F324BF}"/>
                </a:ext>
              </a:extLst>
            </p:cNvPr>
            <p:cNvSpPr/>
            <p:nvPr/>
          </p:nvSpPr>
          <p:spPr>
            <a:xfrm>
              <a:off x="2381" y="2129102"/>
              <a:ext cx="2901156" cy="1160462"/>
            </a:xfrm>
            <a:prstGeom prst="chevron">
              <a:avLst/>
            </a:prstGeom>
            <a:solidFill>
              <a:schemeClr val="accent6"/>
            </a:solidFill>
            <a:ln w="38100"/>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101" name="Arrow: Chevron 4">
              <a:extLst>
                <a:ext uri="{FF2B5EF4-FFF2-40B4-BE49-F238E27FC236}">
                  <a16:creationId xmlns:a16="http://schemas.microsoft.com/office/drawing/2014/main" id="{97C6D232-D62F-CC0D-56DE-C932404A3DD8}"/>
                </a:ext>
              </a:extLst>
            </p:cNvPr>
            <p:cNvSpPr txBox="1"/>
            <p:nvPr/>
          </p:nvSpPr>
          <p:spPr>
            <a:xfrm>
              <a:off x="582612" y="2129102"/>
              <a:ext cx="1740694" cy="1160462"/>
            </a:xfrm>
            <a:prstGeom prst="rect">
              <a:avLst/>
            </a:prstGeom>
            <a:ln w="38100"/>
          </p:spPr>
          <p:style>
            <a:lnRef idx="0">
              <a:scrgbClr r="0" g="0" b="0"/>
            </a:lnRef>
            <a:fillRef idx="0">
              <a:scrgbClr r="0" g="0" b="0"/>
            </a:fillRef>
            <a:effectRef idx="0">
              <a:scrgbClr r="0" g="0" b="0"/>
            </a:effectRef>
            <a:fontRef idx="minor">
              <a:schemeClr val="lt1"/>
            </a:fontRef>
          </p:style>
          <p:txBody>
            <a:bodyPr spcFirstLastPara="0" vert="horz" wrap="square" lIns="283672" tIns="94558" rIns="94558" bIns="94558" numCol="1" spcCol="1270" anchor="ctr" anchorCtr="0">
              <a:noAutofit/>
            </a:bodyPr>
            <a:lstStyle/>
            <a:p>
              <a:pPr algn="ctr" defTabSz="3151883">
                <a:lnSpc>
                  <a:spcPct val="90000"/>
                </a:lnSpc>
                <a:spcAft>
                  <a:spcPct val="35000"/>
                </a:spcAft>
              </a:pPr>
              <a:endParaRPr lang="en-US" sz="7091" dirty="0"/>
            </a:p>
          </p:txBody>
        </p:sp>
      </p:grpSp>
      <p:grpSp>
        <p:nvGrpSpPr>
          <p:cNvPr id="2080" name="Group 2079">
            <a:extLst>
              <a:ext uri="{FF2B5EF4-FFF2-40B4-BE49-F238E27FC236}">
                <a16:creationId xmlns:a16="http://schemas.microsoft.com/office/drawing/2014/main" id="{FCCE5A4B-3004-7863-A538-70A857D10CA1}"/>
              </a:ext>
            </a:extLst>
          </p:cNvPr>
          <p:cNvGrpSpPr/>
          <p:nvPr/>
        </p:nvGrpSpPr>
        <p:grpSpPr>
          <a:xfrm>
            <a:off x="32203608" y="16667610"/>
            <a:ext cx="5060750" cy="1980039"/>
            <a:chOff x="2381" y="2129102"/>
            <a:chExt cx="2901156" cy="1160462"/>
          </a:xfrm>
        </p:grpSpPr>
        <p:sp>
          <p:nvSpPr>
            <p:cNvPr id="2081" name="Arrow: Chevron 2080">
              <a:extLst>
                <a:ext uri="{FF2B5EF4-FFF2-40B4-BE49-F238E27FC236}">
                  <a16:creationId xmlns:a16="http://schemas.microsoft.com/office/drawing/2014/main" id="{7680777E-C069-2DB9-6643-73BF0A258DC0}"/>
                </a:ext>
              </a:extLst>
            </p:cNvPr>
            <p:cNvSpPr/>
            <p:nvPr/>
          </p:nvSpPr>
          <p:spPr>
            <a:xfrm>
              <a:off x="2381" y="2129102"/>
              <a:ext cx="2901156" cy="1160462"/>
            </a:xfrm>
            <a:prstGeom prst="chevron">
              <a:avLst/>
            </a:prstGeom>
            <a:solidFill>
              <a:schemeClr val="accent6"/>
            </a:solidFill>
            <a:ln w="38100"/>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082" name="Arrow: Chevron 4">
              <a:extLst>
                <a:ext uri="{FF2B5EF4-FFF2-40B4-BE49-F238E27FC236}">
                  <a16:creationId xmlns:a16="http://schemas.microsoft.com/office/drawing/2014/main" id="{51CDBC35-03C2-3DCB-E62F-49E31F27C928}"/>
                </a:ext>
              </a:extLst>
            </p:cNvPr>
            <p:cNvSpPr txBox="1"/>
            <p:nvPr/>
          </p:nvSpPr>
          <p:spPr>
            <a:xfrm>
              <a:off x="582612" y="2129102"/>
              <a:ext cx="1740694" cy="1160462"/>
            </a:xfrm>
            <a:prstGeom prst="rect">
              <a:avLst/>
            </a:prstGeom>
            <a:ln w="38100"/>
          </p:spPr>
          <p:style>
            <a:lnRef idx="0">
              <a:scrgbClr r="0" g="0" b="0"/>
            </a:lnRef>
            <a:fillRef idx="0">
              <a:scrgbClr r="0" g="0" b="0"/>
            </a:fillRef>
            <a:effectRef idx="0">
              <a:scrgbClr r="0" g="0" b="0"/>
            </a:effectRef>
            <a:fontRef idx="minor">
              <a:schemeClr val="lt1"/>
            </a:fontRef>
          </p:style>
          <p:txBody>
            <a:bodyPr spcFirstLastPara="0" vert="horz" wrap="square" lIns="283672" tIns="94558" rIns="94558" bIns="94558" numCol="1" spcCol="1270" anchor="ctr" anchorCtr="0">
              <a:noAutofit/>
            </a:bodyPr>
            <a:lstStyle/>
            <a:p>
              <a:pPr algn="ctr" defTabSz="3151883">
                <a:lnSpc>
                  <a:spcPct val="90000"/>
                </a:lnSpc>
                <a:spcAft>
                  <a:spcPct val="35000"/>
                </a:spcAft>
              </a:pPr>
              <a:endParaRPr lang="en-US" sz="7091" dirty="0"/>
            </a:p>
          </p:txBody>
        </p:sp>
      </p:grpSp>
      <p:sp>
        <p:nvSpPr>
          <p:cNvPr id="2050" name="Text Box 1032"/>
          <p:cNvSpPr txBox="1">
            <a:spLocks noChangeArrowheads="1"/>
          </p:cNvSpPr>
          <p:nvPr/>
        </p:nvSpPr>
        <p:spPr bwMode="auto">
          <a:xfrm>
            <a:off x="-48145" y="20567989"/>
            <a:ext cx="13016388" cy="12339043"/>
          </a:xfrm>
          <a:prstGeom prst="rect">
            <a:avLst/>
          </a:prstGeom>
          <a:solidFill>
            <a:schemeClr val="bg1">
              <a:alpha val="79999"/>
            </a:schemeClr>
          </a:solidFill>
          <a:ln w="9525">
            <a:solidFill>
              <a:schemeClr val="tx1"/>
            </a:solidFill>
            <a:miter lim="800000"/>
            <a:headEnd/>
            <a:tailEnd/>
          </a:ln>
        </p:spPr>
        <p:txBody>
          <a:bodyPr lIns="99686" tIns="49848" rIns="99686" bIns="49848"/>
          <a:lstStyle/>
          <a:p>
            <a:pPr marL="372338" indent="-372338" defTabSz="4384927">
              <a:defRPr/>
            </a:pPr>
            <a:endParaRPr lang="en-US" sz="2727" dirty="0">
              <a:latin typeface="+mn-lt"/>
            </a:endParaRPr>
          </a:p>
          <a:p>
            <a:pPr marL="869367" lvl="1" indent="-372338" defTabSz="4384927">
              <a:defRPr/>
            </a:pPr>
            <a:endParaRPr lang="en-US" sz="2727" dirty="0">
              <a:latin typeface="+mn-lt"/>
            </a:endParaRPr>
          </a:p>
          <a:p>
            <a:pPr marL="372338" indent="-372338" defTabSz="4384927">
              <a:buFont typeface="Arial" pitchFamily="34" charset="0"/>
              <a:buChar char="•"/>
              <a:defRPr/>
            </a:pPr>
            <a:endParaRPr lang="en-US" sz="2727" dirty="0">
              <a:latin typeface="+mn-lt"/>
            </a:endParaRPr>
          </a:p>
        </p:txBody>
      </p:sp>
      <p:sp>
        <p:nvSpPr>
          <p:cNvPr id="2052" name="Rectangle 5"/>
          <p:cNvSpPr>
            <a:spLocks noChangeArrowheads="1"/>
          </p:cNvSpPr>
          <p:nvPr/>
        </p:nvSpPr>
        <p:spPr bwMode="auto">
          <a:xfrm>
            <a:off x="-11876" y="-37049"/>
            <a:ext cx="43891200" cy="4667112"/>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wrap="square" lIns="99686" tIns="49848" rIns="99686" bIns="49848">
            <a:spAutoFit/>
          </a:bodyPr>
          <a:lstStyle/>
          <a:p>
            <a:pPr algn="ctr" defTabSz="4384927"/>
            <a:r>
              <a:rPr lang="en-US" sz="7854" dirty="0"/>
              <a:t>Sesachacha Pond Ecological Enhancement and Resilience Strategies on Nantucket, MA</a:t>
            </a:r>
          </a:p>
          <a:p>
            <a:pPr algn="ctr" defTabSz="4384927"/>
            <a:r>
              <a:rPr lang="en-US" sz="6545" dirty="0">
                <a:latin typeface="Calibri" pitchFamily="34" charset="0"/>
              </a:rPr>
              <a:t>Leah Hill</a:t>
            </a:r>
            <a:endParaRPr lang="en-US" sz="4364" dirty="0">
              <a:latin typeface="Calibri" pitchFamily="34" charset="0"/>
            </a:endParaRPr>
          </a:p>
          <a:p>
            <a:pPr algn="ctr" defTabSz="4384927"/>
            <a:r>
              <a:rPr lang="en-US" sz="4364" dirty="0">
                <a:latin typeface="Calibri" pitchFamily="34" charset="0"/>
              </a:rPr>
              <a:t>Coastal Resilience Coordinator</a:t>
            </a:r>
          </a:p>
          <a:p>
            <a:pPr algn="ctr" defTabSz="4384927"/>
            <a:r>
              <a:rPr lang="en-US" sz="4364" dirty="0">
                <a:latin typeface="Calibri" pitchFamily="34" charset="0"/>
              </a:rPr>
              <a:t>Town of Nantucket Natural Resources Department </a:t>
            </a:r>
          </a:p>
          <a:p>
            <a:pPr algn="ctr" defTabSz="4384927"/>
            <a:r>
              <a:rPr lang="en-US" sz="4364" dirty="0">
                <a:latin typeface="Calibri" pitchFamily="34" charset="0"/>
              </a:rPr>
              <a:t>Lhill@nantucket-ma.gov      508-228-7200 ext. 7603</a:t>
            </a:r>
            <a:endParaRPr lang="en-US" sz="3927" dirty="0">
              <a:latin typeface="Calibri" pitchFamily="34" charset="0"/>
            </a:endParaRPr>
          </a:p>
          <a:p>
            <a:pPr algn="ctr" defTabSz="4384927"/>
            <a:endParaRPr lang="en-US" sz="2182" dirty="0">
              <a:latin typeface="Calibri" pitchFamily="34" charset="0"/>
            </a:endParaRPr>
          </a:p>
        </p:txBody>
      </p:sp>
      <p:sp>
        <p:nvSpPr>
          <p:cNvPr id="2058" name="Text Box 942"/>
          <p:cNvSpPr txBox="1">
            <a:spLocks noChangeArrowheads="1"/>
          </p:cNvSpPr>
          <p:nvPr/>
        </p:nvSpPr>
        <p:spPr bwMode="auto">
          <a:xfrm>
            <a:off x="27180109" y="5426906"/>
            <a:ext cx="16711091" cy="10266333"/>
          </a:xfrm>
          <a:prstGeom prst="rect">
            <a:avLst/>
          </a:prstGeom>
          <a:solidFill>
            <a:schemeClr val="bg1">
              <a:alpha val="79999"/>
            </a:schemeClr>
          </a:solidFill>
          <a:ln w="9525">
            <a:solidFill>
              <a:schemeClr val="tx1"/>
            </a:solidFill>
            <a:miter lim="800000"/>
            <a:headEnd/>
            <a:tailEnd/>
          </a:ln>
        </p:spPr>
        <p:txBody>
          <a:bodyPr lIns="199378" tIns="199378" rIns="199378" bIns="199378"/>
          <a:lstStyle/>
          <a:p>
            <a:pPr marL="372338" indent="-372338" defTabSz="4384927"/>
            <a:endParaRPr lang="en-US" sz="2727" dirty="0">
              <a:latin typeface="Calibri" pitchFamily="34" charset="0"/>
            </a:endParaRPr>
          </a:p>
          <a:p>
            <a:pPr marL="372338" indent="-372338" defTabSz="4384927"/>
            <a:endParaRPr lang="en-US" sz="2727" dirty="0">
              <a:latin typeface="Calibri" pitchFamily="34" charset="0"/>
            </a:endParaRPr>
          </a:p>
          <a:p>
            <a:pPr marL="869367" lvl="1" indent="-372338" defTabSz="4384927"/>
            <a:endParaRPr lang="en-US" sz="2727" dirty="0">
              <a:latin typeface="Calibri" pitchFamily="34" charset="0"/>
            </a:endParaRPr>
          </a:p>
          <a:p>
            <a:pPr marL="372338" indent="-372338" defTabSz="4384927">
              <a:buFont typeface="Arial" pitchFamily="34" charset="0"/>
              <a:buChar char="•"/>
            </a:pPr>
            <a:endParaRPr lang="en-US" sz="2727" dirty="0">
              <a:latin typeface="Calibri" pitchFamily="34" charset="0"/>
            </a:endParaRPr>
          </a:p>
          <a:p>
            <a:pPr marL="869367" lvl="1" indent="-372338" defTabSz="4384927"/>
            <a:endParaRPr lang="en-US" sz="2727" dirty="0">
              <a:latin typeface="Calibri" pitchFamily="34" charset="0"/>
            </a:endParaRPr>
          </a:p>
          <a:p>
            <a:pPr marL="869367" lvl="1" indent="-372338" defTabSz="4384927"/>
            <a:endParaRPr lang="en-US" sz="2727" dirty="0">
              <a:latin typeface="Calibri" pitchFamily="34" charset="0"/>
            </a:endParaRPr>
          </a:p>
          <a:p>
            <a:pPr marL="372338" indent="-372338" defTabSz="4384927"/>
            <a:endParaRPr lang="en-US" sz="2727" dirty="0">
              <a:latin typeface="Calibri" pitchFamily="34" charset="0"/>
            </a:endParaRPr>
          </a:p>
          <a:p>
            <a:pPr marL="372338" indent="-372338" defTabSz="4384927"/>
            <a:endParaRPr lang="en-US" sz="2727" dirty="0">
              <a:latin typeface="Calibri" pitchFamily="34" charset="0"/>
            </a:endParaRPr>
          </a:p>
          <a:p>
            <a:pPr marL="372338" indent="-372338" defTabSz="4384927"/>
            <a:endParaRPr lang="en-US" sz="2727" dirty="0">
              <a:latin typeface="Calibri" pitchFamily="34" charset="0"/>
            </a:endParaRPr>
          </a:p>
          <a:p>
            <a:pPr marL="372338" indent="-372338" defTabSz="4384927"/>
            <a:endParaRPr lang="en-US" sz="2836" dirty="0">
              <a:latin typeface="Calibri" pitchFamily="34" charset="0"/>
            </a:endParaRPr>
          </a:p>
        </p:txBody>
      </p:sp>
      <p:sp>
        <p:nvSpPr>
          <p:cNvPr id="2062" name="Text Box 1044"/>
          <p:cNvSpPr txBox="1">
            <a:spLocks noChangeArrowheads="1"/>
          </p:cNvSpPr>
          <p:nvPr/>
        </p:nvSpPr>
        <p:spPr bwMode="auto">
          <a:xfrm>
            <a:off x="-72095" y="5276960"/>
            <a:ext cx="9476509" cy="13939709"/>
          </a:xfrm>
          <a:prstGeom prst="rect">
            <a:avLst/>
          </a:prstGeom>
          <a:solidFill>
            <a:schemeClr val="bg1">
              <a:alpha val="79999"/>
            </a:schemeClr>
          </a:solidFill>
          <a:ln w="9525">
            <a:solidFill>
              <a:schemeClr val="tx1"/>
            </a:solidFill>
            <a:miter lim="800000"/>
            <a:headEnd/>
            <a:tailEnd/>
          </a:ln>
        </p:spPr>
        <p:txBody>
          <a:bodyPr lIns="199378" tIns="199378" rIns="199378" bIns="199378"/>
          <a:lstStyle/>
          <a:p>
            <a:pPr algn="ctr">
              <a:tabLst>
                <a:tab pos="140277" algn="l"/>
              </a:tabLst>
            </a:pPr>
            <a:r>
              <a:rPr lang="en-US" sz="6545" b="1" u="sng" dirty="0">
                <a:latin typeface="Calibri" pitchFamily="34" charset="0"/>
              </a:rPr>
              <a:t>INTRODUCTION</a:t>
            </a:r>
          </a:p>
          <a:p>
            <a:pPr algn="ctr">
              <a:tabLst>
                <a:tab pos="140277" algn="l"/>
              </a:tabLst>
            </a:pPr>
            <a:endParaRPr lang="en-US" sz="2618" b="1" u="sng" dirty="0">
              <a:latin typeface="Calibri" pitchFamily="34" charset="0"/>
            </a:endParaRPr>
          </a:p>
          <a:p>
            <a:pPr algn="ctr">
              <a:tabLst>
                <a:tab pos="140277" algn="l"/>
              </a:tabLst>
            </a:pPr>
            <a:r>
              <a:rPr lang="en-US" sz="4364" b="1" u="sng" dirty="0"/>
              <a:t> </a:t>
            </a:r>
          </a:p>
        </p:txBody>
      </p:sp>
      <p:sp>
        <p:nvSpPr>
          <p:cNvPr id="2084" name="Text Box 1036"/>
          <p:cNvSpPr txBox="1">
            <a:spLocks noChangeArrowheads="1"/>
          </p:cNvSpPr>
          <p:nvPr/>
        </p:nvSpPr>
        <p:spPr bwMode="auto">
          <a:xfrm>
            <a:off x="30858525" y="5630969"/>
            <a:ext cx="9227127" cy="1107868"/>
          </a:xfrm>
          <a:prstGeom prst="rect">
            <a:avLst/>
          </a:prstGeom>
          <a:noFill/>
          <a:ln w="9525">
            <a:noFill/>
            <a:miter lim="800000"/>
            <a:headEnd/>
            <a:tailEnd/>
          </a:ln>
        </p:spPr>
        <p:txBody>
          <a:bodyPr lIns="99686" tIns="49848" rIns="99686" bIns="49848">
            <a:spAutoFit/>
          </a:bodyPr>
          <a:lstStyle/>
          <a:p>
            <a:pPr algn="ctr" defTabSz="4384927">
              <a:spcBef>
                <a:spcPct val="50000"/>
              </a:spcBef>
              <a:defRPr/>
            </a:pPr>
            <a:r>
              <a:rPr lang="en-US" sz="6545" b="1" u="sng" dirty="0">
                <a:latin typeface="+mj-lt"/>
              </a:rPr>
              <a:t>PROJECT GOALS</a:t>
            </a:r>
          </a:p>
        </p:txBody>
      </p:sp>
      <p:graphicFrame>
        <p:nvGraphicFramePr>
          <p:cNvPr id="47" name="Chart 46"/>
          <p:cNvGraphicFramePr/>
          <p:nvPr/>
        </p:nvGraphicFramePr>
        <p:xfrm>
          <a:off x="26766983" y="17124219"/>
          <a:ext cx="413128" cy="4113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4" name="Chart 53"/>
          <p:cNvGraphicFramePr/>
          <p:nvPr/>
        </p:nvGraphicFramePr>
        <p:xfrm>
          <a:off x="23441891" y="20283055"/>
          <a:ext cx="1007917" cy="104948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5" name="Chart 54"/>
          <p:cNvGraphicFramePr/>
          <p:nvPr/>
        </p:nvGraphicFramePr>
        <p:xfrm>
          <a:off x="22943127" y="23608145"/>
          <a:ext cx="1007915" cy="10478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6" name="Chart 55"/>
          <p:cNvGraphicFramePr/>
          <p:nvPr/>
        </p:nvGraphicFramePr>
        <p:xfrm>
          <a:off x="22194982" y="26018836"/>
          <a:ext cx="1008857" cy="104784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7" name="Chart 56"/>
          <p:cNvGraphicFramePr/>
          <p:nvPr/>
        </p:nvGraphicFramePr>
        <p:xfrm>
          <a:off x="20283055" y="17124219"/>
          <a:ext cx="415636" cy="46181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2" name="Chart 141"/>
          <p:cNvGraphicFramePr/>
          <p:nvPr>
            <p:extLst>
              <p:ext uri="{D42A27DB-BD31-4B8C-83A1-F6EECF244321}">
                <p14:modId xmlns:p14="http://schemas.microsoft.com/office/powerpoint/2010/main" val="2742107235"/>
              </p:ext>
            </p:extLst>
          </p:nvPr>
        </p:nvGraphicFramePr>
        <p:xfrm>
          <a:off x="21709063" y="16350046"/>
          <a:ext cx="1774119" cy="172731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46" name="Chart 145"/>
          <p:cNvGraphicFramePr/>
          <p:nvPr/>
        </p:nvGraphicFramePr>
        <p:xfrm>
          <a:off x="19036145" y="25353818"/>
          <a:ext cx="1784143" cy="1707572"/>
        </p:xfrm>
        <a:graphic>
          <a:graphicData uri="http://schemas.openxmlformats.org/drawingml/2006/chart">
            <c:chart xmlns:c="http://schemas.openxmlformats.org/drawingml/2006/chart" xmlns:r="http://schemas.openxmlformats.org/officeDocument/2006/relationships" r:id="rId9"/>
          </a:graphicData>
        </a:graphic>
      </p:graphicFrame>
      <p:sp>
        <p:nvSpPr>
          <p:cNvPr id="200" name="Text Box 942"/>
          <p:cNvSpPr txBox="1">
            <a:spLocks noChangeArrowheads="1"/>
          </p:cNvSpPr>
          <p:nvPr/>
        </p:nvSpPr>
        <p:spPr bwMode="auto">
          <a:xfrm>
            <a:off x="28861298" y="21995476"/>
            <a:ext cx="15132876" cy="7497256"/>
          </a:xfrm>
          <a:prstGeom prst="rect">
            <a:avLst/>
          </a:prstGeom>
          <a:solidFill>
            <a:schemeClr val="bg1">
              <a:alpha val="79999"/>
            </a:schemeClr>
          </a:solidFill>
          <a:ln w="9525">
            <a:solidFill>
              <a:schemeClr val="tx1"/>
            </a:solidFill>
            <a:miter lim="800000"/>
            <a:headEnd/>
            <a:tailEnd/>
          </a:ln>
        </p:spPr>
        <p:txBody>
          <a:bodyPr lIns="199378" tIns="199378" rIns="199378" bIns="199378"/>
          <a:lstStyle/>
          <a:p>
            <a:pPr marL="372338" indent="-372338" defTabSz="4384927"/>
            <a:endParaRPr lang="en-US" sz="2727" dirty="0">
              <a:latin typeface="Calibri" pitchFamily="34" charset="0"/>
            </a:endParaRPr>
          </a:p>
          <a:p>
            <a:pPr defTabSz="4384927"/>
            <a:endParaRPr lang="en-US" sz="2727" dirty="0">
              <a:latin typeface="Calibri" pitchFamily="34" charset="0"/>
            </a:endParaRPr>
          </a:p>
          <a:p>
            <a:pPr marL="372338" indent="-372338" defTabSz="4384927"/>
            <a:endParaRPr lang="en-US" sz="2727" dirty="0">
              <a:latin typeface="Calibri" pitchFamily="34" charset="0"/>
            </a:endParaRPr>
          </a:p>
          <a:p>
            <a:pPr marL="372338" indent="-372338" defTabSz="4384927"/>
            <a:endParaRPr lang="en-US" sz="2727" dirty="0">
              <a:latin typeface="Calibri" pitchFamily="34" charset="0"/>
            </a:endParaRPr>
          </a:p>
          <a:p>
            <a:pPr marL="372338" indent="-372338" defTabSz="4384927"/>
            <a:r>
              <a:rPr lang="en-US" sz="2727" dirty="0">
                <a:latin typeface="Calibri" pitchFamily="34" charset="0"/>
              </a:rPr>
              <a:t>   </a:t>
            </a:r>
          </a:p>
          <a:p>
            <a:pPr marL="372338" indent="-372338" defTabSz="4384927"/>
            <a:endParaRPr lang="en-US" sz="2727" dirty="0">
              <a:latin typeface="Calibri" pitchFamily="34" charset="0"/>
            </a:endParaRPr>
          </a:p>
        </p:txBody>
      </p:sp>
      <p:sp>
        <p:nvSpPr>
          <p:cNvPr id="203" name="TextBox 202"/>
          <p:cNvSpPr txBox="1"/>
          <p:nvPr/>
        </p:nvSpPr>
        <p:spPr>
          <a:xfrm>
            <a:off x="831273" y="22028728"/>
            <a:ext cx="4655127" cy="394595"/>
          </a:xfrm>
          <a:prstGeom prst="rect">
            <a:avLst/>
          </a:prstGeom>
          <a:noFill/>
        </p:spPr>
        <p:txBody>
          <a:bodyPr>
            <a:spAutoFit/>
          </a:bodyPr>
          <a:lstStyle/>
          <a:p>
            <a:pPr>
              <a:defRPr/>
            </a:pPr>
            <a:endParaRPr lang="en-US" sz="1964" dirty="0">
              <a:latin typeface="+mn-lt"/>
            </a:endParaRPr>
          </a:p>
        </p:txBody>
      </p:sp>
      <p:sp>
        <p:nvSpPr>
          <p:cNvPr id="213" name="TextBox 212"/>
          <p:cNvSpPr txBox="1"/>
          <p:nvPr/>
        </p:nvSpPr>
        <p:spPr>
          <a:xfrm>
            <a:off x="5818909" y="22028728"/>
            <a:ext cx="4156364" cy="394595"/>
          </a:xfrm>
          <a:prstGeom prst="rect">
            <a:avLst/>
          </a:prstGeom>
          <a:noFill/>
        </p:spPr>
        <p:txBody>
          <a:bodyPr>
            <a:spAutoFit/>
          </a:bodyPr>
          <a:lstStyle/>
          <a:p>
            <a:endParaRPr lang="en-US" sz="1964" dirty="0">
              <a:latin typeface="Calibri" pitchFamily="34" charset="0"/>
            </a:endParaRPr>
          </a:p>
        </p:txBody>
      </p:sp>
      <p:sp>
        <p:nvSpPr>
          <p:cNvPr id="108" name="TextBox 107"/>
          <p:cNvSpPr txBox="1"/>
          <p:nvPr/>
        </p:nvSpPr>
        <p:spPr>
          <a:xfrm>
            <a:off x="27303211" y="6156537"/>
            <a:ext cx="16550068" cy="9492855"/>
          </a:xfrm>
          <a:prstGeom prst="rect">
            <a:avLst/>
          </a:prstGeom>
          <a:noFill/>
        </p:spPr>
        <p:txBody>
          <a:bodyPr wrap="square" rtlCol="0">
            <a:spAutoFit/>
          </a:bodyPr>
          <a:lstStyle/>
          <a:p>
            <a:endParaRPr lang="en-US" sz="3491" dirty="0">
              <a:latin typeface="Arial" panose="020B0604020202020204" pitchFamily="34" charset="0"/>
              <a:cs typeface="Arial" panose="020B0604020202020204" pitchFamily="34" charset="0"/>
            </a:endParaRPr>
          </a:p>
          <a:p>
            <a:endParaRPr lang="en-US" sz="1745" dirty="0">
              <a:latin typeface="Arial" panose="020B0604020202020204" pitchFamily="34" charset="0"/>
              <a:cs typeface="Arial" panose="020B0604020202020204" pitchFamily="34" charset="0"/>
            </a:endParaRPr>
          </a:p>
          <a:p>
            <a:pPr marL="561104" indent="-561104">
              <a:buFont typeface="+mj-lt"/>
              <a:buAutoNum type="arabicPeriod"/>
            </a:pPr>
            <a:r>
              <a:rPr lang="en-US" sz="3491" dirty="0">
                <a:latin typeface="Arial" panose="020B0604020202020204" pitchFamily="34" charset="0"/>
                <a:cs typeface="Arial" panose="020B0604020202020204" pitchFamily="34" charset="0"/>
              </a:rPr>
              <a:t>To protect Polpis Road using the best environmentally friendly solution while providing adequate protection to maintain the integrity of the roadway.</a:t>
            </a:r>
          </a:p>
          <a:p>
            <a:pPr marL="374070" indent="-374070">
              <a:buFont typeface="+mj-lt"/>
              <a:buAutoNum type="arabicPeriod"/>
            </a:pPr>
            <a:endParaRPr lang="en-US" sz="1745" dirty="0">
              <a:latin typeface="Arial" panose="020B0604020202020204" pitchFamily="34" charset="0"/>
              <a:cs typeface="Arial" panose="020B0604020202020204" pitchFamily="34" charset="0"/>
            </a:endParaRPr>
          </a:p>
          <a:p>
            <a:pPr marL="561104" indent="-561104">
              <a:buFont typeface="+mj-lt"/>
              <a:buAutoNum type="arabicPeriod"/>
            </a:pPr>
            <a:r>
              <a:rPr lang="en-US" sz="3491" dirty="0">
                <a:latin typeface="Arial" panose="020B0604020202020204" pitchFamily="34" charset="0"/>
                <a:cs typeface="Arial" panose="020B0604020202020204" pitchFamily="34" charset="0"/>
              </a:rPr>
              <a:t>Address the problem of wind and water driven erosion occurring at the interface of Sesachacha Pond and Polpis Road by attenuating wave energy with a constructed oyster reef.</a:t>
            </a:r>
          </a:p>
          <a:p>
            <a:pPr marL="374070" indent="-374070">
              <a:buFont typeface="+mj-lt"/>
              <a:buAutoNum type="arabicPeriod"/>
            </a:pPr>
            <a:endParaRPr lang="en-US" sz="1745" dirty="0">
              <a:latin typeface="Arial" panose="020B0604020202020204" pitchFamily="34" charset="0"/>
              <a:cs typeface="Arial" panose="020B0604020202020204" pitchFamily="34" charset="0"/>
            </a:endParaRPr>
          </a:p>
          <a:p>
            <a:pPr marL="561104" indent="-561104">
              <a:buFont typeface="+mj-lt"/>
              <a:buAutoNum type="arabicPeriod"/>
            </a:pPr>
            <a:r>
              <a:rPr lang="en-US" sz="3491" dirty="0">
                <a:latin typeface="Arial" panose="020B0604020202020204" pitchFamily="34" charset="0"/>
                <a:cs typeface="Arial" panose="020B0604020202020204" pitchFamily="34" charset="0"/>
              </a:rPr>
              <a:t>Increase the natural oyster population within Sesachacha Pond by providing suitable habitat (i.e., reef balls).</a:t>
            </a:r>
          </a:p>
          <a:p>
            <a:pPr marL="374070" indent="-374070">
              <a:buFont typeface="+mj-lt"/>
              <a:buAutoNum type="arabicPeriod"/>
            </a:pPr>
            <a:endParaRPr lang="en-US" sz="1745" dirty="0">
              <a:latin typeface="Arial" panose="020B0604020202020204" pitchFamily="34" charset="0"/>
              <a:cs typeface="Arial" panose="020B0604020202020204" pitchFamily="34" charset="0"/>
            </a:endParaRPr>
          </a:p>
          <a:p>
            <a:pPr marL="561104" indent="-561104">
              <a:buFont typeface="+mj-lt"/>
              <a:buAutoNum type="arabicPeriod"/>
            </a:pPr>
            <a:r>
              <a:rPr lang="en-US" sz="3491" dirty="0">
                <a:latin typeface="Arial" panose="020B0604020202020204" pitchFamily="34" charset="0"/>
                <a:cs typeface="Arial" panose="020B0604020202020204" pitchFamily="34" charset="0"/>
              </a:rPr>
              <a:t>Improve water quality within the eutrophic pond and increase biodiversity in the pond and surrounding coastal habitats. </a:t>
            </a:r>
          </a:p>
          <a:p>
            <a:pPr marL="374070" indent="-374070">
              <a:buFont typeface="+mj-lt"/>
              <a:buAutoNum type="arabicPeriod"/>
            </a:pPr>
            <a:endParaRPr lang="en-US" sz="1745" dirty="0">
              <a:latin typeface="Arial" panose="020B0604020202020204" pitchFamily="34" charset="0"/>
              <a:cs typeface="Arial" panose="020B0604020202020204" pitchFamily="34" charset="0"/>
            </a:endParaRPr>
          </a:p>
          <a:p>
            <a:pPr marL="561104" indent="-561104">
              <a:buFont typeface="+mj-lt"/>
              <a:buAutoNum type="arabicPeriod"/>
            </a:pPr>
            <a:r>
              <a:rPr lang="en-US" sz="3491" dirty="0">
                <a:latin typeface="Arial" panose="020B0604020202020204" pitchFamily="34" charset="0"/>
                <a:cs typeface="Arial" panose="020B0604020202020204" pitchFamily="34" charset="0"/>
              </a:rPr>
              <a:t>Serve as an educational experience for locals and visitors to learn about adaptable nature-based solutions to help mitigate hazards from climate change.</a:t>
            </a:r>
          </a:p>
          <a:p>
            <a:pPr marL="374070" indent="-374070">
              <a:buFont typeface="+mj-lt"/>
              <a:buAutoNum type="arabicPeriod"/>
            </a:pPr>
            <a:endParaRPr lang="en-US" sz="1745" dirty="0">
              <a:latin typeface="Arial" panose="020B0604020202020204" pitchFamily="34" charset="0"/>
              <a:cs typeface="Arial" panose="020B0604020202020204" pitchFamily="34" charset="0"/>
            </a:endParaRPr>
          </a:p>
          <a:p>
            <a:pPr marL="561104" indent="-561104">
              <a:buFont typeface="+mj-lt"/>
              <a:buAutoNum type="arabicPeriod"/>
            </a:pPr>
            <a:r>
              <a:rPr lang="en-US" sz="3491" dirty="0">
                <a:latin typeface="Arial" panose="020B0604020202020204" pitchFamily="34" charset="0"/>
                <a:cs typeface="Arial" panose="020B0604020202020204" pitchFamily="34" charset="0"/>
              </a:rPr>
              <a:t>Serve as a transferable model around New England for an adaptable, nature-based solution to address problems exacerbated by climate change. </a:t>
            </a:r>
          </a:p>
          <a:p>
            <a:endParaRPr lang="en-US" sz="1745" dirty="0">
              <a:latin typeface="+mj-lt"/>
            </a:endParaRPr>
          </a:p>
        </p:txBody>
      </p:sp>
      <p:pic>
        <p:nvPicPr>
          <p:cNvPr id="45" name="Picture 44" descr="Town Seal.jpg"/>
          <p:cNvPicPr>
            <a:picLocks noChangeAspect="1"/>
          </p:cNvPicPr>
          <p:nvPr/>
        </p:nvPicPr>
        <p:blipFill>
          <a:blip r:embed="rId10" cstate="print"/>
          <a:stretch>
            <a:fillRect/>
          </a:stretch>
        </p:blipFill>
        <p:spPr>
          <a:xfrm>
            <a:off x="238022" y="731520"/>
            <a:ext cx="3785566" cy="3591098"/>
          </a:xfrm>
          <a:prstGeom prst="ellipse">
            <a:avLst/>
          </a:prstGeom>
        </p:spPr>
      </p:pic>
      <p:pic>
        <p:nvPicPr>
          <p:cNvPr id="46" name="Picture 45" descr="JPEG300_big.jpg"/>
          <p:cNvPicPr>
            <a:picLocks noChangeAspect="1"/>
          </p:cNvPicPr>
          <p:nvPr/>
        </p:nvPicPr>
        <p:blipFill>
          <a:blip r:embed="rId11" cstate="print"/>
          <a:stretch>
            <a:fillRect/>
          </a:stretch>
        </p:blipFill>
        <p:spPr>
          <a:xfrm>
            <a:off x="39912265" y="616318"/>
            <a:ext cx="3607693" cy="3591098"/>
          </a:xfrm>
          <a:prstGeom prst="ellipse">
            <a:avLst/>
          </a:prstGeom>
        </p:spPr>
      </p:pic>
      <p:pic>
        <p:nvPicPr>
          <p:cNvPr id="2" name="Picture 1">
            <a:extLst>
              <a:ext uri="{FF2B5EF4-FFF2-40B4-BE49-F238E27FC236}">
                <a16:creationId xmlns:a16="http://schemas.microsoft.com/office/drawing/2014/main" id="{84DE8645-BEBE-4BBA-8DD1-7165EB5BBD2B}"/>
              </a:ext>
            </a:extLst>
          </p:cNvPr>
          <p:cNvPicPr>
            <a:picLocks noChangeAspect="1"/>
          </p:cNvPicPr>
          <p:nvPr/>
        </p:nvPicPr>
        <p:blipFill>
          <a:blip r:embed="rId12"/>
          <a:stretch>
            <a:fillRect/>
          </a:stretch>
        </p:blipFill>
        <p:spPr>
          <a:xfrm>
            <a:off x="36543495" y="2730295"/>
            <a:ext cx="2706859" cy="1802355"/>
          </a:xfrm>
          <a:prstGeom prst="rect">
            <a:avLst/>
          </a:prstGeom>
        </p:spPr>
      </p:pic>
      <p:sp>
        <p:nvSpPr>
          <p:cNvPr id="3" name="TextBox 2">
            <a:extLst>
              <a:ext uri="{FF2B5EF4-FFF2-40B4-BE49-F238E27FC236}">
                <a16:creationId xmlns:a16="http://schemas.microsoft.com/office/drawing/2014/main" id="{31E80BE9-2E0B-186F-D093-DB1E71264551}"/>
              </a:ext>
            </a:extLst>
          </p:cNvPr>
          <p:cNvSpPr txBox="1"/>
          <p:nvPr/>
        </p:nvSpPr>
        <p:spPr>
          <a:xfrm>
            <a:off x="211056" y="6791844"/>
            <a:ext cx="8936182" cy="12598770"/>
          </a:xfrm>
          <a:prstGeom prst="rect">
            <a:avLst/>
          </a:prstGeom>
          <a:noFill/>
        </p:spPr>
        <p:txBody>
          <a:bodyPr wrap="square" rtlCol="0">
            <a:spAutoFit/>
          </a:bodyPr>
          <a:lstStyle/>
          <a:p>
            <a:pPr marL="374070" indent="-374070">
              <a:buFont typeface="Arial" panose="020B0604020202020204" pitchFamily="34" charset="0"/>
              <a:buChar char="•"/>
            </a:pPr>
            <a:r>
              <a:rPr lang="en-US" sz="3491" dirty="0"/>
              <a:t>The Island of Nantucket is located ~30 miles off of Cape Cod in the Atlantic Ocean (Figure 1.)</a:t>
            </a:r>
          </a:p>
          <a:p>
            <a:endParaRPr lang="en-US" sz="1745" dirty="0"/>
          </a:p>
          <a:p>
            <a:pPr marL="374070" indent="-374070">
              <a:buFont typeface="Arial" panose="020B0604020202020204" pitchFamily="34" charset="0"/>
              <a:buChar char="•"/>
            </a:pPr>
            <a:r>
              <a:rPr lang="en-US" sz="3491" dirty="0"/>
              <a:t>The Island experiences high wind, wave energy, flooding and erosion which will be exacerbated by climate change and sea level rise</a:t>
            </a:r>
          </a:p>
          <a:p>
            <a:endParaRPr lang="en-US" sz="1745" dirty="0"/>
          </a:p>
          <a:p>
            <a:pPr marL="374070" indent="-374070">
              <a:buFont typeface="Arial" panose="020B0604020202020204" pitchFamily="34" charset="0"/>
              <a:buChar char="•"/>
            </a:pPr>
            <a:r>
              <a:rPr lang="en-US" sz="3491" dirty="0"/>
              <a:t>This project is focused in one of Nantucket’s brackish great ponds, Sesachacha (Figure 1.). This pond is facing water quality degradation due to increased nutrient loading. The decline in water quality has led to a reduction in habitat for benthic species including the pond’s natural population of oysters.</a:t>
            </a:r>
          </a:p>
          <a:p>
            <a:endParaRPr lang="en-US" sz="1745" dirty="0"/>
          </a:p>
          <a:p>
            <a:pPr marL="374070" indent="-374070">
              <a:buFont typeface="Arial" panose="020B0604020202020204" pitchFamily="34" charset="0"/>
              <a:buChar char="•"/>
            </a:pPr>
            <a:r>
              <a:rPr lang="en-US" sz="3491" dirty="0"/>
              <a:t>In 2018 a winter storm event led to severe episodic erosion that caused Polpis Road, the roadway that runs along the southwest side of the Pond, to fail (Figure 2.). As a result, the road was unpassable for several weeks.</a:t>
            </a:r>
          </a:p>
          <a:p>
            <a:pPr marL="374070" indent="-374070">
              <a:buFont typeface="Arial" panose="020B0604020202020204" pitchFamily="34" charset="0"/>
              <a:buChar char="•"/>
            </a:pPr>
            <a:endParaRPr lang="en-US" sz="2727" dirty="0"/>
          </a:p>
        </p:txBody>
      </p:sp>
      <p:sp>
        <p:nvSpPr>
          <p:cNvPr id="5" name="TextBox 4">
            <a:extLst>
              <a:ext uri="{FF2B5EF4-FFF2-40B4-BE49-F238E27FC236}">
                <a16:creationId xmlns:a16="http://schemas.microsoft.com/office/drawing/2014/main" id="{AF0DD648-7CF2-9C85-880E-FEC861A36B94}"/>
              </a:ext>
            </a:extLst>
          </p:cNvPr>
          <p:cNvSpPr txBox="1"/>
          <p:nvPr/>
        </p:nvSpPr>
        <p:spPr>
          <a:xfrm>
            <a:off x="24115" y="22091720"/>
            <a:ext cx="12978879" cy="10986918"/>
          </a:xfrm>
          <a:prstGeom prst="rect">
            <a:avLst/>
          </a:prstGeom>
          <a:noFill/>
        </p:spPr>
        <p:txBody>
          <a:bodyPr wrap="square" rtlCol="0">
            <a:spAutoFit/>
          </a:bodyPr>
          <a:lstStyle/>
          <a:p>
            <a:endParaRPr lang="en-US" sz="1745" b="1" dirty="0"/>
          </a:p>
          <a:p>
            <a:r>
              <a:rPr lang="en-US" sz="3491" b="1" dirty="0"/>
              <a:t>PHASE 1 (SNEP FUNDED):</a:t>
            </a:r>
          </a:p>
          <a:p>
            <a:endParaRPr lang="en-US" sz="1745" b="1" dirty="0"/>
          </a:p>
          <a:p>
            <a:pPr marL="1494547" lvl="2" indent="-498759">
              <a:buFont typeface="Arial" panose="020B0604020202020204" pitchFamily="34" charset="0"/>
              <a:buChar char="•"/>
            </a:pPr>
            <a:r>
              <a:rPr lang="en-US" sz="3491" dirty="0"/>
              <a:t>Conduct topographic survey, bathymetric survey, wetland delineation, and sediment sampling and analysis.</a:t>
            </a:r>
          </a:p>
          <a:p>
            <a:pPr lvl="2" indent="0"/>
            <a:endParaRPr lang="en-US" sz="1745" dirty="0"/>
          </a:p>
          <a:p>
            <a:pPr marL="1494547" lvl="2" indent="-498759">
              <a:buFont typeface="Arial" panose="020B0604020202020204" pitchFamily="34" charset="0"/>
              <a:buChar char="•"/>
            </a:pPr>
            <a:r>
              <a:rPr lang="en-US" sz="3491" dirty="0"/>
              <a:t>Design, permit, and install a nearshore oyster reef using reef balls and oyster shell bags to protect the shoreline along Polpis Road (Figure 3.). The reef will attenuate waves, reduce erosion, increase sedimentation on the landward side, while enhancing oyster habitat.</a:t>
            </a:r>
          </a:p>
          <a:p>
            <a:pPr lvl="2" indent="0"/>
            <a:endParaRPr lang="en-US" sz="1745" dirty="0"/>
          </a:p>
          <a:p>
            <a:pPr marL="1494547" lvl="2" indent="-498759">
              <a:buFont typeface="Arial" panose="020B0604020202020204" pitchFamily="34" charset="0"/>
              <a:buChar char="•"/>
            </a:pPr>
            <a:r>
              <a:rPr lang="en-US" sz="3491" dirty="0"/>
              <a:t>Outreach efforts through tours, presentations, local forums, signage, and project website.</a:t>
            </a:r>
          </a:p>
          <a:p>
            <a:pPr lvl="2" indent="0"/>
            <a:endParaRPr lang="en-US" sz="1745" b="1" dirty="0"/>
          </a:p>
          <a:p>
            <a:r>
              <a:rPr lang="en-US" sz="3491" b="1" dirty="0"/>
              <a:t>PHASE 2 (FUNDING NEEDED): </a:t>
            </a:r>
          </a:p>
          <a:p>
            <a:endParaRPr lang="en-US" sz="1745" b="1" dirty="0"/>
          </a:p>
          <a:p>
            <a:pPr marL="1369857" lvl="2" indent="-374070">
              <a:buFont typeface="Arial" panose="020B0604020202020204" pitchFamily="34" charset="0"/>
              <a:buChar char="•"/>
            </a:pPr>
            <a:r>
              <a:rPr lang="en-US" sz="3491" dirty="0"/>
              <a:t>Work off phase 1</a:t>
            </a:r>
          </a:p>
          <a:p>
            <a:pPr lvl="2" indent="0"/>
            <a:endParaRPr lang="en-US" sz="1745" dirty="0"/>
          </a:p>
          <a:p>
            <a:pPr marL="1369857" lvl="2" indent="-374070">
              <a:buFont typeface="Arial" panose="020B0604020202020204" pitchFamily="34" charset="0"/>
              <a:buChar char="•"/>
            </a:pPr>
            <a:r>
              <a:rPr lang="en-US" sz="3491" dirty="0"/>
              <a:t>Design, permit, and install a living shoreline between Polpis Road and Sesachacha Pond to permanently stabilize the shoreline while enhancing habitat with </a:t>
            </a:r>
          </a:p>
          <a:p>
            <a:pPr lvl="2" indent="0"/>
            <a:r>
              <a:rPr lang="en-US" sz="3491" dirty="0"/>
              <a:t>   natural vegetation (Figure 3.). </a:t>
            </a:r>
          </a:p>
          <a:p>
            <a:pPr lvl="2" indent="0"/>
            <a:endParaRPr lang="en-US" sz="2727" dirty="0"/>
          </a:p>
        </p:txBody>
      </p:sp>
      <p:sp>
        <p:nvSpPr>
          <p:cNvPr id="7" name="Text Box 1036">
            <a:extLst>
              <a:ext uri="{FF2B5EF4-FFF2-40B4-BE49-F238E27FC236}">
                <a16:creationId xmlns:a16="http://schemas.microsoft.com/office/drawing/2014/main" id="{D727D2A1-CCE0-CA0D-7D5C-D78D8B792288}"/>
              </a:ext>
            </a:extLst>
          </p:cNvPr>
          <p:cNvSpPr txBox="1">
            <a:spLocks noChangeArrowheads="1"/>
          </p:cNvSpPr>
          <p:nvPr/>
        </p:nvSpPr>
        <p:spPr bwMode="auto">
          <a:xfrm>
            <a:off x="2130805" y="20783305"/>
            <a:ext cx="8894618" cy="1107868"/>
          </a:xfrm>
          <a:prstGeom prst="rect">
            <a:avLst/>
          </a:prstGeom>
          <a:noFill/>
          <a:ln w="9525">
            <a:noFill/>
            <a:miter lim="800000"/>
            <a:headEnd/>
            <a:tailEnd/>
          </a:ln>
        </p:spPr>
        <p:txBody>
          <a:bodyPr lIns="99686" tIns="49848" rIns="99686" bIns="49848">
            <a:spAutoFit/>
          </a:bodyPr>
          <a:lstStyle/>
          <a:p>
            <a:pPr algn="ctr" defTabSz="4384927">
              <a:spcBef>
                <a:spcPct val="50000"/>
              </a:spcBef>
              <a:defRPr/>
            </a:pPr>
            <a:r>
              <a:rPr lang="en-US" sz="6545" b="1" u="sng" dirty="0">
                <a:latin typeface="+mj-lt"/>
              </a:rPr>
              <a:t>PROJECT DESCRIPTION</a:t>
            </a:r>
          </a:p>
        </p:txBody>
      </p:sp>
      <p:sp>
        <p:nvSpPr>
          <p:cNvPr id="6" name="TextBox 5">
            <a:extLst>
              <a:ext uri="{FF2B5EF4-FFF2-40B4-BE49-F238E27FC236}">
                <a16:creationId xmlns:a16="http://schemas.microsoft.com/office/drawing/2014/main" id="{E7057BAA-32D0-4D5B-4C3E-B5CD4C118E24}"/>
              </a:ext>
            </a:extLst>
          </p:cNvPr>
          <p:cNvSpPr txBox="1"/>
          <p:nvPr/>
        </p:nvSpPr>
        <p:spPr>
          <a:xfrm>
            <a:off x="32203608" y="22074107"/>
            <a:ext cx="8430449" cy="1099532"/>
          </a:xfrm>
          <a:prstGeom prst="rect">
            <a:avLst/>
          </a:prstGeom>
          <a:noFill/>
        </p:spPr>
        <p:txBody>
          <a:bodyPr wrap="none" rtlCol="0">
            <a:spAutoFit/>
          </a:bodyPr>
          <a:lstStyle/>
          <a:p>
            <a:r>
              <a:rPr lang="en-US" sz="6545" b="1" u="sng" dirty="0">
                <a:latin typeface="+mj-lt"/>
              </a:rPr>
              <a:t>WHAT ARE REEF BALLS?</a:t>
            </a:r>
          </a:p>
        </p:txBody>
      </p:sp>
      <p:sp>
        <p:nvSpPr>
          <p:cNvPr id="8" name="TextBox 7">
            <a:extLst>
              <a:ext uri="{FF2B5EF4-FFF2-40B4-BE49-F238E27FC236}">
                <a16:creationId xmlns:a16="http://schemas.microsoft.com/office/drawing/2014/main" id="{E6E8069B-7EF5-7056-3E9B-0A90929B451E}"/>
              </a:ext>
            </a:extLst>
          </p:cNvPr>
          <p:cNvSpPr txBox="1"/>
          <p:nvPr/>
        </p:nvSpPr>
        <p:spPr>
          <a:xfrm>
            <a:off x="28988193" y="23277916"/>
            <a:ext cx="14891132" cy="5867119"/>
          </a:xfrm>
          <a:prstGeom prst="rect">
            <a:avLst/>
          </a:prstGeom>
          <a:noFill/>
        </p:spPr>
        <p:txBody>
          <a:bodyPr wrap="square" rtlCol="0">
            <a:spAutoFit/>
          </a:bodyPr>
          <a:lstStyle/>
          <a:p>
            <a:pPr marL="374070" indent="-374070">
              <a:buFont typeface="Arial" panose="020B0604020202020204" pitchFamily="34" charset="0"/>
              <a:buChar char="•"/>
            </a:pPr>
            <a:r>
              <a:rPr lang="en-US" sz="3491" dirty="0">
                <a:latin typeface="Arial" panose="020B0604020202020204" pitchFamily="34" charset="0"/>
                <a:cs typeface="Arial" panose="020B0604020202020204" pitchFamily="34" charset="0"/>
              </a:rPr>
              <a:t>Created by Reef Innovations and used world-wide to create habitat for many species including fish, corals, and oysters (Figure 4.)</a:t>
            </a:r>
          </a:p>
          <a:p>
            <a:endParaRPr lang="en-US" sz="1527" dirty="0">
              <a:latin typeface="Arial" panose="020B0604020202020204" pitchFamily="34" charset="0"/>
              <a:cs typeface="Arial" panose="020B0604020202020204" pitchFamily="34" charset="0"/>
            </a:endParaRPr>
          </a:p>
          <a:p>
            <a:pPr marL="374070" indent="-374070">
              <a:buFont typeface="Arial" panose="020B0604020202020204" pitchFamily="34" charset="0"/>
              <a:buChar char="•"/>
            </a:pPr>
            <a:r>
              <a:rPr lang="en-US" sz="3491" dirty="0">
                <a:latin typeface="Arial" panose="020B0604020202020204" pitchFamily="34" charset="0"/>
                <a:cs typeface="Arial" panose="020B0604020202020204" pitchFamily="34" charset="0"/>
              </a:rPr>
              <a:t>Secondary benefits include living breakwater, promote sediment accretion on the landward side, and promote marsh growth (Figure 5.)</a:t>
            </a:r>
          </a:p>
          <a:p>
            <a:endParaRPr lang="en-US" sz="1527" dirty="0">
              <a:latin typeface="Arial" panose="020B0604020202020204" pitchFamily="34" charset="0"/>
              <a:cs typeface="Arial" panose="020B0604020202020204" pitchFamily="34" charset="0"/>
            </a:endParaRPr>
          </a:p>
          <a:p>
            <a:pPr marL="374070" indent="-374070">
              <a:buFont typeface="Arial" panose="020B0604020202020204" pitchFamily="34" charset="0"/>
              <a:buChar char="•"/>
            </a:pPr>
            <a:r>
              <a:rPr lang="en-US" sz="3491" dirty="0">
                <a:latin typeface="Arial" panose="020B0604020202020204" pitchFamily="34" charset="0"/>
                <a:cs typeface="Arial" panose="020B0604020202020204" pitchFamily="34" charset="0"/>
              </a:rPr>
              <a:t>Made from marine friendly concrete with micro silica and crushed oyster shell that has a similar pH to sea water</a:t>
            </a:r>
          </a:p>
          <a:p>
            <a:endParaRPr lang="en-US" sz="1527" dirty="0">
              <a:latin typeface="Arial" panose="020B0604020202020204" pitchFamily="34" charset="0"/>
              <a:cs typeface="Arial" panose="020B0604020202020204" pitchFamily="34" charset="0"/>
            </a:endParaRPr>
          </a:p>
          <a:p>
            <a:pPr marL="374070" indent="-374070">
              <a:buFont typeface="Arial" panose="020B0604020202020204" pitchFamily="34" charset="0"/>
              <a:buChar char="•"/>
            </a:pPr>
            <a:r>
              <a:rPr lang="en-US" sz="3491" dirty="0">
                <a:latin typeface="Arial" panose="020B0604020202020204" pitchFamily="34" charset="0"/>
                <a:cs typeface="Arial" panose="020B0604020202020204" pitchFamily="34" charset="0"/>
              </a:rPr>
              <a:t>Designed to create miniature vortexes to reduce lifting forces during storm events while bringing nutrient rich water to reef</a:t>
            </a:r>
          </a:p>
          <a:p>
            <a:endParaRPr lang="en-US" sz="1527" dirty="0">
              <a:latin typeface="Arial" panose="020B0604020202020204" pitchFamily="34" charset="0"/>
              <a:cs typeface="Arial" panose="020B0604020202020204" pitchFamily="34" charset="0"/>
            </a:endParaRPr>
          </a:p>
          <a:p>
            <a:pPr marL="374070" indent="-374070">
              <a:buFont typeface="Arial" panose="020B0604020202020204" pitchFamily="34" charset="0"/>
              <a:buChar char="•"/>
            </a:pPr>
            <a:r>
              <a:rPr lang="en-US" sz="3491" dirty="0">
                <a:latin typeface="Arial" panose="020B0604020202020204" pitchFamily="34" charset="0"/>
                <a:cs typeface="Arial" panose="020B0604020202020204" pitchFamily="34" charset="0"/>
              </a:rPr>
              <a:t> Available in different sizes ranging from 0.3m-2m in height</a:t>
            </a:r>
          </a:p>
        </p:txBody>
      </p:sp>
      <p:pic>
        <p:nvPicPr>
          <p:cNvPr id="1030" name="Picture 6">
            <a:extLst>
              <a:ext uri="{FF2B5EF4-FFF2-40B4-BE49-F238E27FC236}">
                <a16:creationId xmlns:a16="http://schemas.microsoft.com/office/drawing/2014/main" id="{743996E4-599E-51BB-1360-68EFAE440DDA}"/>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14441" b="12708"/>
          <a:stretch/>
        </p:blipFill>
        <p:spPr bwMode="auto">
          <a:xfrm>
            <a:off x="28504112" y="29646456"/>
            <a:ext cx="5111962" cy="27930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2F743246-F060-4345-D2DE-83E4B645DCD1}"/>
              </a:ext>
            </a:extLst>
          </p:cNvPr>
          <p:cNvPicPr>
            <a:picLocks noChangeAspect="1"/>
          </p:cNvPicPr>
          <p:nvPr/>
        </p:nvPicPr>
        <p:blipFill rotWithShape="1">
          <a:blip r:embed="rId14"/>
          <a:srcRect r="1" b="4038"/>
          <a:stretch/>
        </p:blipFill>
        <p:spPr>
          <a:xfrm>
            <a:off x="35659828" y="29647507"/>
            <a:ext cx="8232814" cy="2863911"/>
          </a:xfrm>
          <a:prstGeom prst="rect">
            <a:avLst/>
          </a:prstGeom>
        </p:spPr>
      </p:pic>
      <p:pic>
        <p:nvPicPr>
          <p:cNvPr id="10" name="Picture 9" descr="A picture containing outdoor, sky, grass&#10;&#10;Description automatically generated">
            <a:extLst>
              <a:ext uri="{FF2B5EF4-FFF2-40B4-BE49-F238E27FC236}">
                <a16:creationId xmlns:a16="http://schemas.microsoft.com/office/drawing/2014/main" id="{3EF12EC1-7B44-AC06-0D97-FF0D9EF16539}"/>
              </a:ext>
            </a:extLst>
          </p:cNvPr>
          <p:cNvPicPr>
            <a:picLocks noChangeAspect="1"/>
          </p:cNvPicPr>
          <p:nvPr/>
        </p:nvPicPr>
        <p:blipFill rotWithShape="1">
          <a:blip r:embed="rId15">
            <a:extLst>
              <a:ext uri="{28A0092B-C50C-407E-A947-70E740481C1C}">
                <a14:useLocalDpi xmlns:a14="http://schemas.microsoft.com/office/drawing/2010/main" val="0"/>
              </a:ext>
            </a:extLst>
          </a:blip>
          <a:srcRect l="23701" r="3812"/>
          <a:stretch/>
        </p:blipFill>
        <p:spPr>
          <a:xfrm>
            <a:off x="21239274" y="7318938"/>
            <a:ext cx="5060750" cy="5236172"/>
          </a:xfrm>
          <a:prstGeom prst="rect">
            <a:avLst/>
          </a:prstGeom>
          <a:ln w="76200" cap="sq">
            <a:solidFill>
              <a:srgbClr val="FF0000"/>
            </a:solidFill>
            <a:miter lim="800000"/>
          </a:ln>
          <a:effectLst>
            <a:outerShdw blurRad="57150" dist="50800" dir="2700000" algn="tl" rotWithShape="0">
              <a:srgbClr val="000000">
                <a:alpha val="40000"/>
              </a:srgbClr>
            </a:outerShdw>
          </a:effectLst>
        </p:spPr>
      </p:pic>
      <p:pic>
        <p:nvPicPr>
          <p:cNvPr id="11" name="Content Placeholder 3">
            <a:extLst>
              <a:ext uri="{FF2B5EF4-FFF2-40B4-BE49-F238E27FC236}">
                <a16:creationId xmlns:a16="http://schemas.microsoft.com/office/drawing/2014/main" id="{ACCAABB2-735F-F933-A812-51B190958C41}"/>
              </a:ext>
            </a:extLst>
          </p:cNvPr>
          <p:cNvPicPr>
            <a:picLocks noChangeAspect="1"/>
          </p:cNvPicPr>
          <p:nvPr/>
        </p:nvPicPr>
        <p:blipFill rotWithShape="1">
          <a:blip r:embed="rId16"/>
          <a:srcRect t="475" b="20341"/>
          <a:stretch/>
        </p:blipFill>
        <p:spPr bwMode="auto">
          <a:xfrm>
            <a:off x="13627053" y="25214932"/>
            <a:ext cx="14039061" cy="7245791"/>
          </a:xfrm>
          <a:prstGeom prst="rect">
            <a:avLst/>
          </a:prstGeom>
          <a:noFill/>
          <a:ln w="9525">
            <a:noFill/>
            <a:miter lim="800000"/>
            <a:headEnd/>
            <a:tailEnd/>
          </a:ln>
        </p:spPr>
      </p:pic>
      <p:pic>
        <p:nvPicPr>
          <p:cNvPr id="4" name="Picture 3">
            <a:extLst>
              <a:ext uri="{FF2B5EF4-FFF2-40B4-BE49-F238E27FC236}">
                <a16:creationId xmlns:a16="http://schemas.microsoft.com/office/drawing/2014/main" id="{B56F7650-A83E-7BCA-DABD-2FFBA478A6D1}"/>
              </a:ext>
            </a:extLst>
          </p:cNvPr>
          <p:cNvPicPr>
            <a:picLocks noChangeAspect="1"/>
          </p:cNvPicPr>
          <p:nvPr/>
        </p:nvPicPr>
        <p:blipFill>
          <a:blip r:embed="rId17"/>
          <a:stretch>
            <a:fillRect/>
          </a:stretch>
        </p:blipFill>
        <p:spPr>
          <a:xfrm>
            <a:off x="9942625" y="13110899"/>
            <a:ext cx="10154943" cy="6783185"/>
          </a:xfrm>
          <a:prstGeom prst="rect">
            <a:avLst/>
          </a:prstGeom>
        </p:spPr>
      </p:pic>
      <p:sp>
        <p:nvSpPr>
          <p:cNvPr id="12" name="TextBox 11">
            <a:extLst>
              <a:ext uri="{FF2B5EF4-FFF2-40B4-BE49-F238E27FC236}">
                <a16:creationId xmlns:a16="http://schemas.microsoft.com/office/drawing/2014/main" id="{2B041807-D706-040C-BB3B-0FA929B482F9}"/>
              </a:ext>
            </a:extLst>
          </p:cNvPr>
          <p:cNvSpPr txBox="1"/>
          <p:nvPr/>
        </p:nvSpPr>
        <p:spPr>
          <a:xfrm>
            <a:off x="11355939" y="19943954"/>
            <a:ext cx="7244291" cy="428131"/>
          </a:xfrm>
          <a:prstGeom prst="rect">
            <a:avLst/>
          </a:prstGeom>
          <a:noFill/>
        </p:spPr>
        <p:txBody>
          <a:bodyPr wrap="none" rtlCol="0">
            <a:spAutoFit/>
          </a:bodyPr>
          <a:lstStyle/>
          <a:p>
            <a:r>
              <a:rPr lang="en-US" sz="2182" dirty="0">
                <a:solidFill>
                  <a:schemeClr val="bg1"/>
                </a:solidFill>
              </a:rPr>
              <a:t>Figure 2. Polpis Road failure from a winter storm in 2018.</a:t>
            </a:r>
          </a:p>
        </p:txBody>
      </p:sp>
      <p:sp>
        <p:nvSpPr>
          <p:cNvPr id="14" name="Rectangle 13">
            <a:extLst>
              <a:ext uri="{FF2B5EF4-FFF2-40B4-BE49-F238E27FC236}">
                <a16:creationId xmlns:a16="http://schemas.microsoft.com/office/drawing/2014/main" id="{B27D4EF5-81E4-4A62-254C-253CE9D836A1}"/>
              </a:ext>
            </a:extLst>
          </p:cNvPr>
          <p:cNvSpPr/>
          <p:nvPr/>
        </p:nvSpPr>
        <p:spPr>
          <a:xfrm>
            <a:off x="12498404" y="15915761"/>
            <a:ext cx="2576945" cy="135474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01"/>
          </a:p>
        </p:txBody>
      </p:sp>
      <p:cxnSp>
        <p:nvCxnSpPr>
          <p:cNvPr id="19" name="Straight Arrow Connector 18">
            <a:extLst>
              <a:ext uri="{FF2B5EF4-FFF2-40B4-BE49-F238E27FC236}">
                <a16:creationId xmlns:a16="http://schemas.microsoft.com/office/drawing/2014/main" id="{C4F6274F-DEC4-AD0E-7111-7A605B49EF95}"/>
              </a:ext>
            </a:extLst>
          </p:cNvPr>
          <p:cNvCxnSpPr>
            <a:cxnSpLocks/>
          </p:cNvCxnSpPr>
          <p:nvPr/>
        </p:nvCxnSpPr>
        <p:spPr>
          <a:xfrm flipV="1">
            <a:off x="15039569" y="12604979"/>
            <a:ext cx="6199704" cy="3323794"/>
          </a:xfrm>
          <a:prstGeom prst="straightConnector1">
            <a:avLst/>
          </a:prstGeom>
          <a:ln w="762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Arrow: Right 24">
            <a:extLst>
              <a:ext uri="{FF2B5EF4-FFF2-40B4-BE49-F238E27FC236}">
                <a16:creationId xmlns:a16="http://schemas.microsoft.com/office/drawing/2014/main" id="{C2CBF59D-7369-FD75-C437-F7B28F66A083}"/>
              </a:ext>
            </a:extLst>
          </p:cNvPr>
          <p:cNvSpPr/>
          <p:nvPr/>
        </p:nvSpPr>
        <p:spPr>
          <a:xfrm>
            <a:off x="34037918" y="30775173"/>
            <a:ext cx="1067354" cy="528689"/>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01" dirty="0"/>
          </a:p>
        </p:txBody>
      </p:sp>
      <p:pic>
        <p:nvPicPr>
          <p:cNvPr id="15" name="Picture 14" descr="A black background with blue text&#10;&#10;Description automatically generated with low confidence">
            <a:extLst>
              <a:ext uri="{FF2B5EF4-FFF2-40B4-BE49-F238E27FC236}">
                <a16:creationId xmlns:a16="http://schemas.microsoft.com/office/drawing/2014/main" id="{07DE4FCC-21B4-C405-19BC-6103DE81E84A}"/>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239491" y="2527069"/>
            <a:ext cx="5127910" cy="2385074"/>
          </a:xfrm>
          <a:prstGeom prst="rect">
            <a:avLst/>
          </a:prstGeom>
        </p:spPr>
      </p:pic>
      <p:pic>
        <p:nvPicPr>
          <p:cNvPr id="18" name="Picture 17" descr="A picture containing text, map, diagram, atlas&#10;&#10;Description automatically generated">
            <a:extLst>
              <a:ext uri="{FF2B5EF4-FFF2-40B4-BE49-F238E27FC236}">
                <a16:creationId xmlns:a16="http://schemas.microsoft.com/office/drawing/2014/main" id="{EA24AA5A-4400-FD88-B095-0CB7C543BD0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584781" y="5337515"/>
            <a:ext cx="9294609" cy="7182196"/>
          </a:xfrm>
          <a:prstGeom prst="rect">
            <a:avLst/>
          </a:prstGeom>
        </p:spPr>
      </p:pic>
      <p:grpSp>
        <p:nvGrpSpPr>
          <p:cNvPr id="30" name="Group 29">
            <a:extLst>
              <a:ext uri="{FF2B5EF4-FFF2-40B4-BE49-F238E27FC236}">
                <a16:creationId xmlns:a16="http://schemas.microsoft.com/office/drawing/2014/main" id="{2012E842-D392-3853-5DE6-F63E675094EC}"/>
              </a:ext>
            </a:extLst>
          </p:cNvPr>
          <p:cNvGrpSpPr/>
          <p:nvPr/>
        </p:nvGrpSpPr>
        <p:grpSpPr>
          <a:xfrm>
            <a:off x="21441185" y="16648144"/>
            <a:ext cx="4854287" cy="2114697"/>
            <a:chOff x="2381" y="2129102"/>
            <a:chExt cx="2901156" cy="1272891"/>
          </a:xfrm>
          <a:solidFill>
            <a:schemeClr val="accent6"/>
          </a:solidFill>
        </p:grpSpPr>
        <p:sp>
          <p:nvSpPr>
            <p:cNvPr id="31" name="Arrow: Chevron 30">
              <a:extLst>
                <a:ext uri="{FF2B5EF4-FFF2-40B4-BE49-F238E27FC236}">
                  <a16:creationId xmlns:a16="http://schemas.microsoft.com/office/drawing/2014/main" id="{5DF7A600-55D6-BDA4-60BF-7C7C3F880A8D}"/>
                </a:ext>
              </a:extLst>
            </p:cNvPr>
            <p:cNvSpPr/>
            <p:nvPr/>
          </p:nvSpPr>
          <p:spPr>
            <a:xfrm>
              <a:off x="2381" y="2129102"/>
              <a:ext cx="2901156" cy="1231924"/>
            </a:xfrm>
            <a:prstGeom prst="chevron">
              <a:avLst/>
            </a:prstGeom>
            <a:grpFill/>
            <a:ln w="38100"/>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sz="9401" dirty="0"/>
            </a:p>
          </p:txBody>
        </p:sp>
        <p:sp>
          <p:nvSpPr>
            <p:cNvPr id="2048" name="Arrow: Chevron 4">
              <a:extLst>
                <a:ext uri="{FF2B5EF4-FFF2-40B4-BE49-F238E27FC236}">
                  <a16:creationId xmlns:a16="http://schemas.microsoft.com/office/drawing/2014/main" id="{F549F620-AB34-611A-6B34-B2ED5A3D6316}"/>
                </a:ext>
              </a:extLst>
            </p:cNvPr>
            <p:cNvSpPr txBox="1"/>
            <p:nvPr/>
          </p:nvSpPr>
          <p:spPr>
            <a:xfrm>
              <a:off x="490379" y="2185287"/>
              <a:ext cx="1734317" cy="1216706"/>
            </a:xfrm>
            <a:prstGeom prst="rect">
              <a:avLst/>
            </a:prstGeom>
            <a:noFill/>
            <a:ln w="38100"/>
          </p:spPr>
          <p:style>
            <a:lnRef idx="0">
              <a:scrgbClr r="0" g="0" b="0"/>
            </a:lnRef>
            <a:fillRef idx="0">
              <a:scrgbClr r="0" g="0" b="0"/>
            </a:fillRef>
            <a:effectRef idx="0">
              <a:scrgbClr r="0" g="0" b="0"/>
            </a:effectRef>
            <a:fontRef idx="minor">
              <a:schemeClr val="lt1"/>
            </a:fontRef>
          </p:style>
          <p:txBody>
            <a:bodyPr spcFirstLastPara="0" vert="horz" wrap="square" lIns="283672" tIns="94558" rIns="94558" bIns="94558" numCol="1" spcCol="1270" anchor="ctr" anchorCtr="0">
              <a:noAutofit/>
            </a:bodyPr>
            <a:lstStyle/>
            <a:p>
              <a:pPr marL="187035" indent="-187035">
                <a:buFont typeface="Arial" panose="020B0604020202020204" pitchFamily="34" charset="0"/>
                <a:buChar char="•"/>
              </a:pPr>
              <a:r>
                <a:rPr lang="en-US" sz="2618" dirty="0">
                  <a:latin typeface="Arial" panose="020B0604020202020204" pitchFamily="34" charset="0"/>
                  <a:cs typeface="Arial" panose="020B0604020202020204" pitchFamily="34" charset="0"/>
                </a:rPr>
                <a:t>Town hired Woods Hole Group to help facilitate project</a:t>
              </a:r>
            </a:p>
            <a:p>
              <a:pPr algn="ctr" defTabSz="3151883">
                <a:lnSpc>
                  <a:spcPct val="90000"/>
                </a:lnSpc>
                <a:spcAft>
                  <a:spcPct val="35000"/>
                </a:spcAft>
              </a:pPr>
              <a:endParaRPr lang="en-US" sz="1309" dirty="0"/>
            </a:p>
          </p:txBody>
        </p:sp>
      </p:grpSp>
      <p:grpSp>
        <p:nvGrpSpPr>
          <p:cNvPr id="2055" name="Group 2054">
            <a:extLst>
              <a:ext uri="{FF2B5EF4-FFF2-40B4-BE49-F238E27FC236}">
                <a16:creationId xmlns:a16="http://schemas.microsoft.com/office/drawing/2014/main" id="{790971D0-68EE-9439-6B73-BDB7FBC1F7A8}"/>
              </a:ext>
            </a:extLst>
          </p:cNvPr>
          <p:cNvGrpSpPr/>
          <p:nvPr/>
        </p:nvGrpSpPr>
        <p:grpSpPr>
          <a:xfrm>
            <a:off x="26719328" y="16668980"/>
            <a:ext cx="5060750" cy="1980039"/>
            <a:chOff x="2381" y="2129102"/>
            <a:chExt cx="2901156" cy="1160462"/>
          </a:xfrm>
        </p:grpSpPr>
        <p:sp>
          <p:nvSpPr>
            <p:cNvPr id="2056" name="Arrow: Chevron 2055">
              <a:extLst>
                <a:ext uri="{FF2B5EF4-FFF2-40B4-BE49-F238E27FC236}">
                  <a16:creationId xmlns:a16="http://schemas.microsoft.com/office/drawing/2014/main" id="{707CA8EE-06B8-FF60-4808-39EF060A03B6}"/>
                </a:ext>
              </a:extLst>
            </p:cNvPr>
            <p:cNvSpPr/>
            <p:nvPr/>
          </p:nvSpPr>
          <p:spPr>
            <a:xfrm>
              <a:off x="2381" y="2129102"/>
              <a:ext cx="2901156" cy="1160462"/>
            </a:xfrm>
            <a:prstGeom prst="chevron">
              <a:avLst/>
            </a:prstGeom>
            <a:solidFill>
              <a:schemeClr val="accent6"/>
            </a:solidFill>
            <a:ln w="38100"/>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059" name="Arrow: Chevron 4">
              <a:extLst>
                <a:ext uri="{FF2B5EF4-FFF2-40B4-BE49-F238E27FC236}">
                  <a16:creationId xmlns:a16="http://schemas.microsoft.com/office/drawing/2014/main" id="{95CC1404-A678-BCD1-291F-FBF570F28796}"/>
                </a:ext>
              </a:extLst>
            </p:cNvPr>
            <p:cNvSpPr txBox="1"/>
            <p:nvPr/>
          </p:nvSpPr>
          <p:spPr>
            <a:xfrm>
              <a:off x="582612" y="2129102"/>
              <a:ext cx="1740694" cy="1160462"/>
            </a:xfrm>
            <a:prstGeom prst="rect">
              <a:avLst/>
            </a:prstGeom>
            <a:ln w="38100"/>
          </p:spPr>
          <p:style>
            <a:lnRef idx="0">
              <a:scrgbClr r="0" g="0" b="0"/>
            </a:lnRef>
            <a:fillRef idx="0">
              <a:scrgbClr r="0" g="0" b="0"/>
            </a:fillRef>
            <a:effectRef idx="0">
              <a:scrgbClr r="0" g="0" b="0"/>
            </a:effectRef>
            <a:fontRef idx="minor">
              <a:schemeClr val="lt1"/>
            </a:fontRef>
          </p:style>
          <p:txBody>
            <a:bodyPr spcFirstLastPara="0" vert="horz" wrap="square" lIns="283672" tIns="94558" rIns="94558" bIns="94558" numCol="1" spcCol="1270" anchor="ctr" anchorCtr="0">
              <a:noAutofit/>
            </a:bodyPr>
            <a:lstStyle/>
            <a:p>
              <a:pPr algn="ctr" defTabSz="3151883">
                <a:lnSpc>
                  <a:spcPct val="90000"/>
                </a:lnSpc>
                <a:spcAft>
                  <a:spcPct val="35000"/>
                </a:spcAft>
              </a:pPr>
              <a:endParaRPr lang="en-US" sz="7091" dirty="0"/>
            </a:p>
          </p:txBody>
        </p:sp>
      </p:grpSp>
      <p:sp>
        <p:nvSpPr>
          <p:cNvPr id="34" name="TextBox 33">
            <a:extLst>
              <a:ext uri="{FF2B5EF4-FFF2-40B4-BE49-F238E27FC236}">
                <a16:creationId xmlns:a16="http://schemas.microsoft.com/office/drawing/2014/main" id="{1369033C-207A-9E7E-C6B9-02420024B709}"/>
              </a:ext>
            </a:extLst>
          </p:cNvPr>
          <p:cNvSpPr txBox="1"/>
          <p:nvPr/>
        </p:nvSpPr>
        <p:spPr>
          <a:xfrm>
            <a:off x="27833436" y="16603158"/>
            <a:ext cx="3025089" cy="1905265"/>
          </a:xfrm>
          <a:prstGeom prst="rect">
            <a:avLst/>
          </a:prstGeom>
          <a:noFill/>
        </p:spPr>
        <p:txBody>
          <a:bodyPr wrap="square">
            <a:spAutoFit/>
          </a:bodyPr>
          <a:lstStyle/>
          <a:p>
            <a:pPr lvl="0"/>
            <a:endParaRPr lang="en-US" sz="1309" dirty="0"/>
          </a:p>
          <a:p>
            <a:pPr marL="311725" indent="-311725">
              <a:buFont typeface="Arial" panose="020B0604020202020204" pitchFamily="34" charset="0"/>
              <a:buChar char="•"/>
            </a:pPr>
            <a:r>
              <a:rPr lang="en-US" sz="2618" dirty="0">
                <a:solidFill>
                  <a:schemeClr val="bg1"/>
                </a:solidFill>
              </a:rPr>
              <a:t>Signed grant agreement</a:t>
            </a:r>
          </a:p>
          <a:p>
            <a:pPr marL="311725" indent="-311725">
              <a:buFont typeface="Arial" panose="020B0604020202020204" pitchFamily="34" charset="0"/>
              <a:buChar char="•"/>
            </a:pPr>
            <a:r>
              <a:rPr lang="en-US" sz="2618" dirty="0">
                <a:solidFill>
                  <a:schemeClr val="bg1"/>
                </a:solidFill>
              </a:rPr>
              <a:t>Project kick-off meeting</a:t>
            </a:r>
          </a:p>
        </p:txBody>
      </p:sp>
      <p:sp>
        <p:nvSpPr>
          <p:cNvPr id="36" name="TextBox 35">
            <a:extLst>
              <a:ext uri="{FF2B5EF4-FFF2-40B4-BE49-F238E27FC236}">
                <a16:creationId xmlns:a16="http://schemas.microsoft.com/office/drawing/2014/main" id="{48929F82-6C78-E6BA-F251-20650FEC7F27}"/>
              </a:ext>
            </a:extLst>
          </p:cNvPr>
          <p:cNvSpPr txBox="1"/>
          <p:nvPr/>
        </p:nvSpPr>
        <p:spPr>
          <a:xfrm>
            <a:off x="33067844" y="17010510"/>
            <a:ext cx="3491344" cy="1300934"/>
          </a:xfrm>
          <a:prstGeom prst="rect">
            <a:avLst/>
          </a:prstGeom>
          <a:noFill/>
        </p:spPr>
        <p:txBody>
          <a:bodyPr wrap="square">
            <a:spAutoFit/>
          </a:bodyPr>
          <a:lstStyle/>
          <a:p>
            <a:pPr marL="311725" indent="-311725">
              <a:buFont typeface="Arial" panose="020B0604020202020204" pitchFamily="34" charset="0"/>
              <a:buChar char="•"/>
            </a:pPr>
            <a:r>
              <a:rPr lang="en-US" sz="2618" dirty="0">
                <a:solidFill>
                  <a:schemeClr val="bg1"/>
                </a:solidFill>
              </a:rPr>
              <a:t>Standard Operating Procedures (SOPs) draft developed</a:t>
            </a:r>
          </a:p>
        </p:txBody>
      </p:sp>
      <p:sp>
        <p:nvSpPr>
          <p:cNvPr id="40" name="TextBox 39">
            <a:extLst>
              <a:ext uri="{FF2B5EF4-FFF2-40B4-BE49-F238E27FC236}">
                <a16:creationId xmlns:a16="http://schemas.microsoft.com/office/drawing/2014/main" id="{CE8ABD07-5DBD-CE5D-BB62-21F3A7AE0E15}"/>
              </a:ext>
            </a:extLst>
          </p:cNvPr>
          <p:cNvSpPr txBox="1"/>
          <p:nvPr/>
        </p:nvSpPr>
        <p:spPr>
          <a:xfrm>
            <a:off x="38511627" y="19525892"/>
            <a:ext cx="3753395" cy="2107372"/>
          </a:xfrm>
          <a:prstGeom prst="rect">
            <a:avLst/>
          </a:prstGeom>
          <a:noFill/>
        </p:spPr>
        <p:txBody>
          <a:bodyPr wrap="square">
            <a:spAutoFit/>
          </a:bodyPr>
          <a:lstStyle/>
          <a:p>
            <a:endParaRPr lang="en-US" sz="1309" dirty="0"/>
          </a:p>
          <a:p>
            <a:pPr marL="187035" indent="-187035">
              <a:buFont typeface="Arial" panose="020B0604020202020204" pitchFamily="34" charset="0"/>
              <a:buChar char="•"/>
            </a:pPr>
            <a:r>
              <a:rPr lang="en-US" sz="1964" dirty="0">
                <a:solidFill>
                  <a:schemeClr val="bg1"/>
                </a:solidFill>
              </a:rPr>
              <a:t>QAPP sent for review</a:t>
            </a:r>
          </a:p>
          <a:p>
            <a:pPr marL="187035" indent="-187035">
              <a:buFont typeface="Arial" panose="020B0604020202020204" pitchFamily="34" charset="0"/>
              <a:buChar char="•"/>
            </a:pPr>
            <a:r>
              <a:rPr lang="en-US" sz="1964" dirty="0">
                <a:solidFill>
                  <a:schemeClr val="bg1"/>
                </a:solidFill>
              </a:rPr>
              <a:t>Bathymetric and topographic surveys completed</a:t>
            </a:r>
          </a:p>
          <a:p>
            <a:pPr marL="187035" indent="-187035">
              <a:buFont typeface="Arial" panose="020B0604020202020204" pitchFamily="34" charset="0"/>
              <a:buChar char="•"/>
            </a:pPr>
            <a:r>
              <a:rPr lang="en-US" sz="1964" dirty="0">
                <a:solidFill>
                  <a:schemeClr val="bg1"/>
                </a:solidFill>
              </a:rPr>
              <a:t>Wetland delineation completed</a:t>
            </a:r>
          </a:p>
          <a:p>
            <a:pPr marL="187035" indent="-187035">
              <a:buFont typeface="Arial" panose="020B0604020202020204" pitchFamily="34" charset="0"/>
              <a:buChar char="•"/>
            </a:pPr>
            <a:r>
              <a:rPr lang="en-US" sz="1964" dirty="0">
                <a:solidFill>
                  <a:schemeClr val="bg1"/>
                </a:solidFill>
              </a:rPr>
              <a:t>Sediment sampling completed</a:t>
            </a:r>
          </a:p>
        </p:txBody>
      </p:sp>
      <p:sp>
        <p:nvSpPr>
          <p:cNvPr id="42" name="TextBox 41">
            <a:extLst>
              <a:ext uri="{FF2B5EF4-FFF2-40B4-BE49-F238E27FC236}">
                <a16:creationId xmlns:a16="http://schemas.microsoft.com/office/drawing/2014/main" id="{15793978-0A4D-0E56-6A5C-00B8860827DD}"/>
              </a:ext>
            </a:extLst>
          </p:cNvPr>
          <p:cNvSpPr txBox="1"/>
          <p:nvPr/>
        </p:nvSpPr>
        <p:spPr>
          <a:xfrm>
            <a:off x="33006213" y="19617139"/>
            <a:ext cx="3130766" cy="1935594"/>
          </a:xfrm>
          <a:prstGeom prst="rect">
            <a:avLst/>
          </a:prstGeom>
          <a:noFill/>
        </p:spPr>
        <p:txBody>
          <a:bodyPr wrap="square">
            <a:spAutoFit/>
          </a:bodyPr>
          <a:lstStyle/>
          <a:p>
            <a:pPr algn="ctr" defTabSz="1163772" fontAlgn="auto">
              <a:lnSpc>
                <a:spcPct val="90000"/>
              </a:lnSpc>
              <a:spcAft>
                <a:spcPct val="35000"/>
              </a:spcAft>
              <a:defRPr/>
            </a:pPr>
            <a:endParaRPr lang="en-US" sz="1309" dirty="0">
              <a:solidFill>
                <a:prstClr val="black"/>
              </a:solidFill>
              <a:latin typeface="Arial" panose="020B0604020202020204" pitchFamily="34" charset="0"/>
              <a:cs typeface="Arial" panose="020B0604020202020204" pitchFamily="34" charset="0"/>
            </a:endParaRPr>
          </a:p>
          <a:p>
            <a:pPr marL="374070" indent="-374070" defTabSz="1163772" fontAlgn="auto">
              <a:lnSpc>
                <a:spcPct val="90000"/>
              </a:lnSpc>
              <a:spcAft>
                <a:spcPct val="35000"/>
              </a:spcAft>
              <a:buFont typeface="Arial" panose="020B0604020202020204" pitchFamily="34" charset="0"/>
              <a:buChar char="•"/>
              <a:defRPr/>
            </a:pPr>
            <a:r>
              <a:rPr lang="en-US" sz="2618" dirty="0">
                <a:solidFill>
                  <a:schemeClr val="bg1"/>
                </a:solidFill>
                <a:latin typeface="Arial" panose="020B0604020202020204" pitchFamily="34" charset="0"/>
                <a:cs typeface="Arial" panose="020B0604020202020204" pitchFamily="34" charset="0"/>
              </a:rPr>
              <a:t>Model wave conditions</a:t>
            </a:r>
          </a:p>
          <a:p>
            <a:pPr marL="374070" indent="-374070" defTabSz="1163772" fontAlgn="auto">
              <a:lnSpc>
                <a:spcPct val="90000"/>
              </a:lnSpc>
              <a:spcAft>
                <a:spcPct val="35000"/>
              </a:spcAft>
              <a:buFont typeface="Arial" panose="020B0604020202020204" pitchFamily="34" charset="0"/>
              <a:buChar char="•"/>
              <a:defRPr/>
            </a:pPr>
            <a:r>
              <a:rPr lang="en-US" sz="2618" dirty="0">
                <a:solidFill>
                  <a:schemeClr val="bg1"/>
                </a:solidFill>
                <a:latin typeface="Arial" panose="020B0604020202020204" pitchFamily="34" charset="0"/>
                <a:cs typeface="Arial" panose="020B0604020202020204" pitchFamily="34" charset="0"/>
              </a:rPr>
              <a:t>Prepare existing conditions plan</a:t>
            </a:r>
          </a:p>
        </p:txBody>
      </p:sp>
      <p:sp>
        <p:nvSpPr>
          <p:cNvPr id="53" name="TextBox 52">
            <a:extLst>
              <a:ext uri="{FF2B5EF4-FFF2-40B4-BE49-F238E27FC236}">
                <a16:creationId xmlns:a16="http://schemas.microsoft.com/office/drawing/2014/main" id="{CD9828ED-75BE-7EFA-71DF-4A46AF097351}"/>
              </a:ext>
            </a:extLst>
          </p:cNvPr>
          <p:cNvSpPr txBox="1"/>
          <p:nvPr/>
        </p:nvSpPr>
        <p:spPr>
          <a:xfrm>
            <a:off x="27294443" y="19216670"/>
            <a:ext cx="3755638" cy="2549929"/>
          </a:xfrm>
          <a:prstGeom prst="rect">
            <a:avLst/>
          </a:prstGeom>
          <a:noFill/>
        </p:spPr>
        <p:txBody>
          <a:bodyPr wrap="square">
            <a:spAutoFit/>
          </a:bodyPr>
          <a:lstStyle/>
          <a:p>
            <a:pPr algn="ctr" defTabSz="1163772" fontAlgn="auto">
              <a:lnSpc>
                <a:spcPct val="90000"/>
              </a:lnSpc>
              <a:spcAft>
                <a:spcPct val="35000"/>
              </a:spcAft>
              <a:defRPr/>
            </a:pPr>
            <a:endParaRPr lang="en-US" sz="2618" dirty="0">
              <a:solidFill>
                <a:prstClr val="black"/>
              </a:solidFill>
              <a:latin typeface="Calibri" panose="020F0502020204030204"/>
            </a:endParaRPr>
          </a:p>
          <a:p>
            <a:pPr marL="374070" indent="-374070" defTabSz="1163772" fontAlgn="auto">
              <a:lnSpc>
                <a:spcPct val="90000"/>
              </a:lnSpc>
              <a:spcAft>
                <a:spcPct val="35000"/>
              </a:spcAft>
              <a:buFont typeface="Arial" panose="020B0604020202020204" pitchFamily="34" charset="0"/>
              <a:buChar char="•"/>
              <a:defRPr/>
            </a:pPr>
            <a:r>
              <a:rPr lang="en-US" sz="2618" dirty="0">
                <a:solidFill>
                  <a:schemeClr val="bg1"/>
                </a:solidFill>
                <a:latin typeface="Arial" panose="020B0604020202020204" pitchFamily="34" charset="0"/>
                <a:cs typeface="Arial" panose="020B0604020202020204" pitchFamily="34" charset="0"/>
              </a:rPr>
              <a:t>Prepare nearshore reef alternatives</a:t>
            </a:r>
          </a:p>
          <a:p>
            <a:pPr marL="374070" indent="-374070" defTabSz="1163772" fontAlgn="auto">
              <a:lnSpc>
                <a:spcPct val="90000"/>
              </a:lnSpc>
              <a:spcAft>
                <a:spcPct val="35000"/>
              </a:spcAft>
              <a:buFont typeface="Arial" panose="020B0604020202020204" pitchFamily="34" charset="0"/>
              <a:buChar char="•"/>
              <a:defRPr/>
            </a:pPr>
            <a:r>
              <a:rPr lang="en-US" sz="2618" dirty="0">
                <a:solidFill>
                  <a:schemeClr val="bg1"/>
                </a:solidFill>
                <a:latin typeface="Arial" panose="020B0604020202020204" pitchFamily="34" charset="0"/>
                <a:cs typeface="Arial" panose="020B0604020202020204" pitchFamily="34" charset="0"/>
              </a:rPr>
              <a:t>Assess and choose nearshore reef alternative</a:t>
            </a:r>
          </a:p>
        </p:txBody>
      </p:sp>
      <p:sp>
        <p:nvSpPr>
          <p:cNvPr id="59" name="TextBox 58">
            <a:extLst>
              <a:ext uri="{FF2B5EF4-FFF2-40B4-BE49-F238E27FC236}">
                <a16:creationId xmlns:a16="http://schemas.microsoft.com/office/drawing/2014/main" id="{247BEBF1-03F0-76EC-A160-14C31E7CBB31}"/>
              </a:ext>
            </a:extLst>
          </p:cNvPr>
          <p:cNvSpPr txBox="1"/>
          <p:nvPr/>
        </p:nvSpPr>
        <p:spPr>
          <a:xfrm>
            <a:off x="21800081" y="19284056"/>
            <a:ext cx="3813552" cy="2335896"/>
          </a:xfrm>
          <a:prstGeom prst="rect">
            <a:avLst/>
          </a:prstGeom>
          <a:noFill/>
        </p:spPr>
        <p:txBody>
          <a:bodyPr wrap="square">
            <a:spAutoFit/>
          </a:bodyPr>
          <a:lstStyle/>
          <a:p>
            <a:pPr algn="ctr" defTabSz="1163772">
              <a:lnSpc>
                <a:spcPct val="90000"/>
              </a:lnSpc>
              <a:spcAft>
                <a:spcPct val="35000"/>
              </a:spcAft>
            </a:pPr>
            <a:endParaRPr lang="en-US" sz="1527" dirty="0">
              <a:latin typeface="Calibri" panose="020F0502020204030204" pitchFamily="34" charset="0"/>
              <a:cs typeface="Calibri" panose="020F0502020204030204" pitchFamily="34" charset="0"/>
            </a:endParaRPr>
          </a:p>
          <a:p>
            <a:pPr marL="374070" indent="-374070" defTabSz="1163772">
              <a:lnSpc>
                <a:spcPct val="90000"/>
              </a:lnSpc>
              <a:spcAft>
                <a:spcPct val="35000"/>
              </a:spcAft>
              <a:buFont typeface="Arial" panose="020B0604020202020204" pitchFamily="34" charset="0"/>
              <a:buChar char="•"/>
            </a:pPr>
            <a:r>
              <a:rPr lang="en-US" sz="1964" dirty="0">
                <a:solidFill>
                  <a:schemeClr val="bg1"/>
                </a:solidFill>
                <a:latin typeface="Arial" panose="020B0604020202020204" pitchFamily="34" charset="0"/>
                <a:cs typeface="Arial" panose="020B0604020202020204" pitchFamily="34" charset="0"/>
              </a:rPr>
              <a:t>Geotechnical subsurface investigation</a:t>
            </a:r>
          </a:p>
          <a:p>
            <a:pPr marL="374070" indent="-374070" defTabSz="1163772">
              <a:lnSpc>
                <a:spcPct val="90000"/>
              </a:lnSpc>
              <a:spcAft>
                <a:spcPct val="35000"/>
              </a:spcAft>
              <a:buFont typeface="Arial" panose="020B0604020202020204" pitchFamily="34" charset="0"/>
              <a:buChar char="•"/>
            </a:pPr>
            <a:r>
              <a:rPr lang="en-US" sz="1964" dirty="0">
                <a:solidFill>
                  <a:schemeClr val="bg1"/>
                </a:solidFill>
                <a:latin typeface="Arial" panose="020B0604020202020204" pitchFamily="34" charset="0"/>
                <a:cs typeface="Arial" panose="020B0604020202020204" pitchFamily="34" charset="0"/>
              </a:rPr>
              <a:t>90% Engineered reef plans</a:t>
            </a:r>
          </a:p>
          <a:p>
            <a:pPr marL="374070" indent="-374070" defTabSz="1163772">
              <a:lnSpc>
                <a:spcPct val="90000"/>
              </a:lnSpc>
              <a:spcAft>
                <a:spcPct val="35000"/>
              </a:spcAft>
              <a:buFont typeface="Arial" panose="020B0604020202020204" pitchFamily="34" charset="0"/>
              <a:buChar char="•"/>
            </a:pPr>
            <a:r>
              <a:rPr lang="en-US" sz="1964" dirty="0">
                <a:solidFill>
                  <a:schemeClr val="bg1"/>
                </a:solidFill>
                <a:latin typeface="Arial" panose="020B0604020202020204" pitchFamily="34" charset="0"/>
                <a:cs typeface="Arial" panose="020B0604020202020204" pitchFamily="34" charset="0"/>
              </a:rPr>
              <a:t>Hold public hearing</a:t>
            </a:r>
          </a:p>
          <a:p>
            <a:pPr marL="374070" indent="-374070" defTabSz="1163772">
              <a:lnSpc>
                <a:spcPct val="90000"/>
              </a:lnSpc>
              <a:spcAft>
                <a:spcPct val="35000"/>
              </a:spcAft>
              <a:buFont typeface="Arial" panose="020B0604020202020204" pitchFamily="34" charset="0"/>
              <a:buChar char="•"/>
            </a:pPr>
            <a:r>
              <a:rPr lang="en-US" sz="1964" dirty="0">
                <a:solidFill>
                  <a:schemeClr val="bg1"/>
                </a:solidFill>
                <a:latin typeface="Arial" panose="020B0604020202020204" pitchFamily="34" charset="0"/>
                <a:cs typeface="Arial" panose="020B0604020202020204" pitchFamily="34" charset="0"/>
              </a:rPr>
              <a:t>Start local, state, and federal permitting</a:t>
            </a:r>
          </a:p>
        </p:txBody>
      </p:sp>
      <p:sp>
        <p:nvSpPr>
          <p:cNvPr id="61" name="TextBox 60">
            <a:extLst>
              <a:ext uri="{FF2B5EF4-FFF2-40B4-BE49-F238E27FC236}">
                <a16:creationId xmlns:a16="http://schemas.microsoft.com/office/drawing/2014/main" id="{409F23F5-3A7C-08CF-E1E6-E770840FCF98}"/>
              </a:ext>
            </a:extLst>
          </p:cNvPr>
          <p:cNvSpPr txBox="1"/>
          <p:nvPr/>
        </p:nvSpPr>
        <p:spPr>
          <a:xfrm>
            <a:off x="14045745" y="22397387"/>
            <a:ext cx="3565476" cy="2254015"/>
          </a:xfrm>
          <a:prstGeom prst="rect">
            <a:avLst/>
          </a:prstGeom>
          <a:noFill/>
        </p:spPr>
        <p:txBody>
          <a:bodyPr wrap="square">
            <a:spAutoFit/>
          </a:bodyPr>
          <a:lstStyle/>
          <a:p>
            <a:pPr algn="ctr" defTabSz="1163772">
              <a:lnSpc>
                <a:spcPct val="90000"/>
              </a:lnSpc>
              <a:spcAft>
                <a:spcPct val="35000"/>
              </a:spcAft>
            </a:pPr>
            <a:endParaRPr lang="en-US" sz="1745" dirty="0">
              <a:solidFill>
                <a:schemeClr val="bg1"/>
              </a:solidFill>
            </a:endParaRPr>
          </a:p>
          <a:p>
            <a:pPr marL="374070" indent="-374070" defTabSz="1163772">
              <a:lnSpc>
                <a:spcPct val="90000"/>
              </a:lnSpc>
              <a:spcAft>
                <a:spcPct val="35000"/>
              </a:spcAft>
              <a:buFont typeface="Arial" panose="020B0604020202020204" pitchFamily="34" charset="0"/>
              <a:buChar char="•"/>
            </a:pPr>
            <a:r>
              <a:rPr lang="en-US" sz="1745" dirty="0">
                <a:solidFill>
                  <a:schemeClr val="bg1"/>
                </a:solidFill>
              </a:rPr>
              <a:t>Complete permitting</a:t>
            </a:r>
          </a:p>
          <a:p>
            <a:pPr marL="374070" indent="-374070" defTabSz="1163772">
              <a:lnSpc>
                <a:spcPct val="90000"/>
              </a:lnSpc>
              <a:spcAft>
                <a:spcPct val="35000"/>
              </a:spcAft>
              <a:buFont typeface="Arial" panose="020B0604020202020204" pitchFamily="34" charset="0"/>
              <a:buChar char="•"/>
            </a:pPr>
            <a:r>
              <a:rPr lang="en-US" sz="1745" dirty="0">
                <a:solidFill>
                  <a:schemeClr val="bg1"/>
                </a:solidFill>
              </a:rPr>
              <a:t>Design project website</a:t>
            </a:r>
          </a:p>
          <a:p>
            <a:pPr marL="374070" indent="-374070" defTabSz="1163772">
              <a:lnSpc>
                <a:spcPct val="90000"/>
              </a:lnSpc>
              <a:spcAft>
                <a:spcPct val="35000"/>
              </a:spcAft>
              <a:buFont typeface="Arial" panose="020B0604020202020204" pitchFamily="34" charset="0"/>
              <a:buChar char="•"/>
            </a:pPr>
            <a:r>
              <a:rPr lang="en-US" sz="1745" dirty="0">
                <a:solidFill>
                  <a:schemeClr val="bg1"/>
                </a:solidFill>
              </a:rPr>
              <a:t>Order reef balls</a:t>
            </a:r>
          </a:p>
          <a:p>
            <a:pPr marL="374070" indent="-374070" defTabSz="1163772">
              <a:lnSpc>
                <a:spcPct val="90000"/>
              </a:lnSpc>
              <a:spcAft>
                <a:spcPct val="35000"/>
              </a:spcAft>
              <a:buFont typeface="Arial" panose="020B0604020202020204" pitchFamily="34" charset="0"/>
              <a:buChar char="•"/>
            </a:pPr>
            <a:r>
              <a:rPr lang="en-US" sz="1745" dirty="0">
                <a:solidFill>
                  <a:schemeClr val="bg1"/>
                </a:solidFill>
              </a:rPr>
              <a:t>Develop implementation plan</a:t>
            </a:r>
          </a:p>
          <a:p>
            <a:pPr marL="374070" indent="-374070" defTabSz="1163772">
              <a:lnSpc>
                <a:spcPct val="90000"/>
              </a:lnSpc>
              <a:spcAft>
                <a:spcPct val="35000"/>
              </a:spcAft>
              <a:buFont typeface="Arial" panose="020B0604020202020204" pitchFamily="34" charset="0"/>
              <a:buChar char="•"/>
            </a:pPr>
            <a:r>
              <a:rPr lang="en-US" sz="1745" dirty="0">
                <a:solidFill>
                  <a:schemeClr val="bg1"/>
                </a:solidFill>
              </a:rPr>
              <a:t>Develop project lesson plans for students</a:t>
            </a:r>
          </a:p>
        </p:txBody>
      </p:sp>
      <p:sp>
        <p:nvSpPr>
          <p:cNvPr id="2079" name="Arrow: Chevron 4">
            <a:extLst>
              <a:ext uri="{FF2B5EF4-FFF2-40B4-BE49-F238E27FC236}">
                <a16:creationId xmlns:a16="http://schemas.microsoft.com/office/drawing/2014/main" id="{05196EE2-A44A-D390-E592-947A37AFFF44}"/>
              </a:ext>
            </a:extLst>
          </p:cNvPr>
          <p:cNvSpPr txBox="1"/>
          <p:nvPr/>
        </p:nvSpPr>
        <p:spPr>
          <a:xfrm>
            <a:off x="24315482" y="23371872"/>
            <a:ext cx="3773943" cy="12659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83672" tIns="94558" rIns="94558" bIns="94558" numCol="1" spcCol="1270" anchor="ctr" anchorCtr="0">
            <a:noAutofit/>
          </a:bodyPr>
          <a:lstStyle/>
          <a:p>
            <a:pPr algn="ctr" defTabSz="1163772">
              <a:lnSpc>
                <a:spcPct val="90000"/>
              </a:lnSpc>
              <a:spcAft>
                <a:spcPct val="35000"/>
              </a:spcAft>
            </a:pPr>
            <a:endParaRPr lang="en-US" sz="1964" dirty="0">
              <a:solidFill>
                <a:schemeClr val="bg1"/>
              </a:solidFill>
            </a:endParaRPr>
          </a:p>
          <a:p>
            <a:pPr marL="187035" indent="-187035" defTabSz="1163772">
              <a:lnSpc>
                <a:spcPct val="90000"/>
              </a:lnSpc>
              <a:spcAft>
                <a:spcPct val="35000"/>
              </a:spcAft>
              <a:buFont typeface="Arial" panose="020B0604020202020204" pitchFamily="34" charset="0"/>
              <a:buChar char="•"/>
            </a:pPr>
            <a:r>
              <a:rPr lang="en-US" sz="2182" dirty="0">
                <a:solidFill>
                  <a:schemeClr val="bg1"/>
                </a:solidFill>
                <a:latin typeface="Arial" panose="020B0604020202020204" pitchFamily="34" charset="0"/>
                <a:cs typeface="Arial" panose="020B0604020202020204" pitchFamily="34" charset="0"/>
              </a:rPr>
              <a:t>Implement project lesson plan</a:t>
            </a:r>
          </a:p>
          <a:p>
            <a:pPr marL="187035" indent="-187035" defTabSz="1163772">
              <a:lnSpc>
                <a:spcPct val="90000"/>
              </a:lnSpc>
              <a:spcAft>
                <a:spcPct val="35000"/>
              </a:spcAft>
              <a:buFont typeface="Arial" panose="020B0604020202020204" pitchFamily="34" charset="0"/>
              <a:buChar char="•"/>
            </a:pPr>
            <a:r>
              <a:rPr lang="en-US" sz="2182" dirty="0">
                <a:solidFill>
                  <a:schemeClr val="bg1"/>
                </a:solidFill>
                <a:latin typeface="Arial" panose="020B0604020202020204" pitchFamily="34" charset="0"/>
                <a:cs typeface="Arial" panose="020B0604020202020204" pitchFamily="34" charset="0"/>
              </a:rPr>
              <a:t>Conduct field trips with school students to site</a:t>
            </a:r>
          </a:p>
          <a:p>
            <a:pPr marL="187035" indent="-187035" defTabSz="1163772">
              <a:lnSpc>
                <a:spcPct val="90000"/>
              </a:lnSpc>
              <a:spcAft>
                <a:spcPct val="35000"/>
              </a:spcAft>
              <a:buFont typeface="Arial" panose="020B0604020202020204" pitchFamily="34" charset="0"/>
              <a:buChar char="•"/>
            </a:pPr>
            <a:r>
              <a:rPr lang="en-US" sz="2182" dirty="0">
                <a:solidFill>
                  <a:schemeClr val="bg1"/>
                </a:solidFill>
                <a:latin typeface="Arial" panose="020B0604020202020204" pitchFamily="34" charset="0"/>
                <a:cs typeface="Arial" panose="020B0604020202020204" pitchFamily="34" charset="0"/>
              </a:rPr>
              <a:t>SNEP grant complete</a:t>
            </a:r>
          </a:p>
          <a:p>
            <a:pPr algn="ctr" defTabSz="3151883">
              <a:lnSpc>
                <a:spcPct val="90000"/>
              </a:lnSpc>
              <a:spcAft>
                <a:spcPct val="35000"/>
              </a:spcAft>
            </a:pPr>
            <a:endParaRPr lang="en-US" sz="7091" dirty="0"/>
          </a:p>
        </p:txBody>
      </p:sp>
      <p:sp>
        <p:nvSpPr>
          <p:cNvPr id="32" name="TextBox 31">
            <a:extLst>
              <a:ext uri="{FF2B5EF4-FFF2-40B4-BE49-F238E27FC236}">
                <a16:creationId xmlns:a16="http://schemas.microsoft.com/office/drawing/2014/main" id="{AED929D8-6B2D-53E0-BDA8-57EE65DFDE7F}"/>
              </a:ext>
            </a:extLst>
          </p:cNvPr>
          <p:cNvSpPr txBox="1"/>
          <p:nvPr/>
        </p:nvSpPr>
        <p:spPr>
          <a:xfrm>
            <a:off x="22448026" y="15965187"/>
            <a:ext cx="2497800" cy="629531"/>
          </a:xfrm>
          <a:prstGeom prst="rect">
            <a:avLst/>
          </a:prstGeom>
          <a:noFill/>
        </p:spPr>
        <p:txBody>
          <a:bodyPr wrap="none" rtlCol="0">
            <a:spAutoFit/>
          </a:bodyPr>
          <a:lstStyle/>
          <a:p>
            <a:r>
              <a:rPr lang="en-US" sz="3491" dirty="0">
                <a:solidFill>
                  <a:schemeClr val="bg1"/>
                </a:solidFill>
              </a:rPr>
              <a:t>January ’23</a:t>
            </a:r>
          </a:p>
        </p:txBody>
      </p:sp>
      <p:sp>
        <p:nvSpPr>
          <p:cNvPr id="35" name="TextBox 34">
            <a:extLst>
              <a:ext uri="{FF2B5EF4-FFF2-40B4-BE49-F238E27FC236}">
                <a16:creationId xmlns:a16="http://schemas.microsoft.com/office/drawing/2014/main" id="{E871FEB2-F4DC-D7C8-19D0-12E863DC2A1C}"/>
              </a:ext>
            </a:extLst>
          </p:cNvPr>
          <p:cNvSpPr txBox="1"/>
          <p:nvPr/>
        </p:nvSpPr>
        <p:spPr>
          <a:xfrm>
            <a:off x="13455603" y="21945398"/>
            <a:ext cx="3890809" cy="629531"/>
          </a:xfrm>
          <a:prstGeom prst="rect">
            <a:avLst/>
          </a:prstGeom>
          <a:noFill/>
        </p:spPr>
        <p:txBody>
          <a:bodyPr wrap="none" rtlCol="0">
            <a:spAutoFit/>
          </a:bodyPr>
          <a:lstStyle/>
          <a:p>
            <a:r>
              <a:rPr lang="en-US" sz="3491" dirty="0">
                <a:solidFill>
                  <a:schemeClr val="bg1"/>
                </a:solidFill>
              </a:rPr>
              <a:t>January-March ’24</a:t>
            </a:r>
          </a:p>
        </p:txBody>
      </p:sp>
      <p:sp>
        <p:nvSpPr>
          <p:cNvPr id="37" name="TextBox 36">
            <a:extLst>
              <a:ext uri="{FF2B5EF4-FFF2-40B4-BE49-F238E27FC236}">
                <a16:creationId xmlns:a16="http://schemas.microsoft.com/office/drawing/2014/main" id="{50028E24-9269-EC2C-84F0-F6A76AF4C309}"/>
              </a:ext>
            </a:extLst>
          </p:cNvPr>
          <p:cNvSpPr txBox="1"/>
          <p:nvPr/>
        </p:nvSpPr>
        <p:spPr>
          <a:xfrm>
            <a:off x="23488768" y="21947618"/>
            <a:ext cx="5307863" cy="629531"/>
          </a:xfrm>
          <a:prstGeom prst="rect">
            <a:avLst/>
          </a:prstGeom>
          <a:noFill/>
        </p:spPr>
        <p:txBody>
          <a:bodyPr wrap="none" rtlCol="0">
            <a:spAutoFit/>
          </a:bodyPr>
          <a:lstStyle/>
          <a:p>
            <a:r>
              <a:rPr lang="en-US" sz="3491" dirty="0">
                <a:solidFill>
                  <a:schemeClr val="bg1"/>
                </a:solidFill>
              </a:rPr>
              <a:t>September-December ’24</a:t>
            </a:r>
          </a:p>
        </p:txBody>
      </p:sp>
      <p:sp>
        <p:nvSpPr>
          <p:cNvPr id="39" name="TextBox 38">
            <a:extLst>
              <a:ext uri="{FF2B5EF4-FFF2-40B4-BE49-F238E27FC236}">
                <a16:creationId xmlns:a16="http://schemas.microsoft.com/office/drawing/2014/main" id="{D00A9C21-1D64-F568-4AA1-6860E5E90448}"/>
              </a:ext>
            </a:extLst>
          </p:cNvPr>
          <p:cNvSpPr txBox="1"/>
          <p:nvPr/>
        </p:nvSpPr>
        <p:spPr>
          <a:xfrm>
            <a:off x="19042079" y="21945398"/>
            <a:ext cx="3342582" cy="629531"/>
          </a:xfrm>
          <a:prstGeom prst="rect">
            <a:avLst/>
          </a:prstGeom>
          <a:noFill/>
        </p:spPr>
        <p:txBody>
          <a:bodyPr wrap="none" rtlCol="0">
            <a:spAutoFit/>
          </a:bodyPr>
          <a:lstStyle/>
          <a:p>
            <a:r>
              <a:rPr lang="en-US" sz="3491" dirty="0">
                <a:solidFill>
                  <a:schemeClr val="bg1"/>
                </a:solidFill>
              </a:rPr>
              <a:t>April-August ’24</a:t>
            </a:r>
          </a:p>
        </p:txBody>
      </p:sp>
      <p:sp>
        <p:nvSpPr>
          <p:cNvPr id="41" name="TextBox 40">
            <a:extLst>
              <a:ext uri="{FF2B5EF4-FFF2-40B4-BE49-F238E27FC236}">
                <a16:creationId xmlns:a16="http://schemas.microsoft.com/office/drawing/2014/main" id="{813244F9-63FE-FCA2-8351-731E5A2BE26D}"/>
              </a:ext>
            </a:extLst>
          </p:cNvPr>
          <p:cNvSpPr txBox="1"/>
          <p:nvPr/>
        </p:nvSpPr>
        <p:spPr>
          <a:xfrm>
            <a:off x="21809167" y="18933274"/>
            <a:ext cx="4512774" cy="629531"/>
          </a:xfrm>
          <a:prstGeom prst="rect">
            <a:avLst/>
          </a:prstGeom>
          <a:noFill/>
        </p:spPr>
        <p:txBody>
          <a:bodyPr wrap="none" rtlCol="0">
            <a:spAutoFit/>
          </a:bodyPr>
          <a:lstStyle/>
          <a:p>
            <a:r>
              <a:rPr lang="en-US" sz="3491" dirty="0">
                <a:solidFill>
                  <a:schemeClr val="bg1"/>
                </a:solidFill>
              </a:rPr>
              <a:t>August-December ’23</a:t>
            </a:r>
          </a:p>
        </p:txBody>
      </p:sp>
      <p:sp>
        <p:nvSpPr>
          <p:cNvPr id="43" name="TextBox 42">
            <a:extLst>
              <a:ext uri="{FF2B5EF4-FFF2-40B4-BE49-F238E27FC236}">
                <a16:creationId xmlns:a16="http://schemas.microsoft.com/office/drawing/2014/main" id="{0C57D725-F3FA-6F59-B226-742617A3ADDB}"/>
              </a:ext>
            </a:extLst>
          </p:cNvPr>
          <p:cNvSpPr txBox="1"/>
          <p:nvPr/>
        </p:nvSpPr>
        <p:spPr>
          <a:xfrm>
            <a:off x="33880981" y="18972272"/>
            <a:ext cx="1875835" cy="629531"/>
          </a:xfrm>
          <a:prstGeom prst="rect">
            <a:avLst/>
          </a:prstGeom>
          <a:noFill/>
        </p:spPr>
        <p:txBody>
          <a:bodyPr wrap="none" rtlCol="0">
            <a:spAutoFit/>
          </a:bodyPr>
          <a:lstStyle/>
          <a:p>
            <a:r>
              <a:rPr lang="en-US" sz="3491" dirty="0">
                <a:solidFill>
                  <a:schemeClr val="bg1"/>
                </a:solidFill>
              </a:rPr>
              <a:t>June ’23</a:t>
            </a:r>
          </a:p>
        </p:txBody>
      </p:sp>
      <p:sp>
        <p:nvSpPr>
          <p:cNvPr id="48" name="TextBox 47">
            <a:extLst>
              <a:ext uri="{FF2B5EF4-FFF2-40B4-BE49-F238E27FC236}">
                <a16:creationId xmlns:a16="http://schemas.microsoft.com/office/drawing/2014/main" id="{492BC9E2-489A-03D5-7D29-F0C8E96E5367}"/>
              </a:ext>
            </a:extLst>
          </p:cNvPr>
          <p:cNvSpPr txBox="1"/>
          <p:nvPr/>
        </p:nvSpPr>
        <p:spPr>
          <a:xfrm>
            <a:off x="28597761" y="18933274"/>
            <a:ext cx="1702710" cy="629531"/>
          </a:xfrm>
          <a:prstGeom prst="rect">
            <a:avLst/>
          </a:prstGeom>
          <a:noFill/>
        </p:spPr>
        <p:txBody>
          <a:bodyPr wrap="none" rtlCol="0">
            <a:spAutoFit/>
          </a:bodyPr>
          <a:lstStyle/>
          <a:p>
            <a:r>
              <a:rPr lang="en-US" sz="3491" dirty="0">
                <a:solidFill>
                  <a:schemeClr val="bg1"/>
                </a:solidFill>
              </a:rPr>
              <a:t>July ’23</a:t>
            </a:r>
          </a:p>
        </p:txBody>
      </p:sp>
      <p:sp>
        <p:nvSpPr>
          <p:cNvPr id="52" name="TextBox 51">
            <a:extLst>
              <a:ext uri="{FF2B5EF4-FFF2-40B4-BE49-F238E27FC236}">
                <a16:creationId xmlns:a16="http://schemas.microsoft.com/office/drawing/2014/main" id="{37EC7EDB-3FB7-BC5B-846A-B439F7F4381B}"/>
              </a:ext>
            </a:extLst>
          </p:cNvPr>
          <p:cNvSpPr txBox="1"/>
          <p:nvPr/>
        </p:nvSpPr>
        <p:spPr>
          <a:xfrm>
            <a:off x="39659538" y="18917257"/>
            <a:ext cx="1752403" cy="629531"/>
          </a:xfrm>
          <a:prstGeom prst="rect">
            <a:avLst/>
          </a:prstGeom>
          <a:noFill/>
        </p:spPr>
        <p:txBody>
          <a:bodyPr wrap="none" rtlCol="0">
            <a:spAutoFit/>
          </a:bodyPr>
          <a:lstStyle/>
          <a:p>
            <a:r>
              <a:rPr lang="en-US" sz="3491" dirty="0">
                <a:solidFill>
                  <a:schemeClr val="bg1"/>
                </a:solidFill>
              </a:rPr>
              <a:t>May ’23</a:t>
            </a:r>
          </a:p>
        </p:txBody>
      </p:sp>
      <p:sp>
        <p:nvSpPr>
          <p:cNvPr id="58" name="TextBox 57">
            <a:extLst>
              <a:ext uri="{FF2B5EF4-FFF2-40B4-BE49-F238E27FC236}">
                <a16:creationId xmlns:a16="http://schemas.microsoft.com/office/drawing/2014/main" id="{26D24BAA-4C67-B311-E7B3-4F4DA5E78515}"/>
              </a:ext>
            </a:extLst>
          </p:cNvPr>
          <p:cNvSpPr txBox="1"/>
          <p:nvPr/>
        </p:nvSpPr>
        <p:spPr>
          <a:xfrm>
            <a:off x="39069818" y="15938549"/>
            <a:ext cx="2244436" cy="629531"/>
          </a:xfrm>
          <a:prstGeom prst="rect">
            <a:avLst/>
          </a:prstGeom>
          <a:noFill/>
        </p:spPr>
        <p:txBody>
          <a:bodyPr wrap="square" rtlCol="0">
            <a:spAutoFit/>
          </a:bodyPr>
          <a:lstStyle/>
          <a:p>
            <a:r>
              <a:rPr lang="en-US" sz="3491" dirty="0">
                <a:solidFill>
                  <a:schemeClr val="bg1"/>
                </a:solidFill>
              </a:rPr>
              <a:t>April ’23</a:t>
            </a:r>
          </a:p>
        </p:txBody>
      </p:sp>
      <p:sp>
        <p:nvSpPr>
          <p:cNvPr id="60" name="TextBox 59">
            <a:extLst>
              <a:ext uri="{FF2B5EF4-FFF2-40B4-BE49-F238E27FC236}">
                <a16:creationId xmlns:a16="http://schemas.microsoft.com/office/drawing/2014/main" id="{FA3E9C08-FA2E-A8C6-764E-B729C19CF17D}"/>
              </a:ext>
            </a:extLst>
          </p:cNvPr>
          <p:cNvSpPr txBox="1"/>
          <p:nvPr/>
        </p:nvSpPr>
        <p:spPr>
          <a:xfrm>
            <a:off x="33417164" y="15955200"/>
            <a:ext cx="2149948" cy="629531"/>
          </a:xfrm>
          <a:prstGeom prst="rect">
            <a:avLst/>
          </a:prstGeom>
          <a:noFill/>
        </p:spPr>
        <p:txBody>
          <a:bodyPr wrap="none" rtlCol="0">
            <a:spAutoFit/>
          </a:bodyPr>
          <a:lstStyle/>
          <a:p>
            <a:r>
              <a:rPr lang="en-US" sz="3491" dirty="0">
                <a:solidFill>
                  <a:schemeClr val="bg1"/>
                </a:solidFill>
              </a:rPr>
              <a:t>March ’23</a:t>
            </a:r>
          </a:p>
        </p:txBody>
      </p:sp>
      <p:sp>
        <p:nvSpPr>
          <p:cNvPr id="63" name="TextBox 62">
            <a:extLst>
              <a:ext uri="{FF2B5EF4-FFF2-40B4-BE49-F238E27FC236}">
                <a16:creationId xmlns:a16="http://schemas.microsoft.com/office/drawing/2014/main" id="{3B228F80-B451-08B9-B0A0-206A54C308D6}"/>
              </a:ext>
            </a:extLst>
          </p:cNvPr>
          <p:cNvSpPr txBox="1"/>
          <p:nvPr/>
        </p:nvSpPr>
        <p:spPr>
          <a:xfrm>
            <a:off x="27799655" y="15958157"/>
            <a:ext cx="2696572" cy="629531"/>
          </a:xfrm>
          <a:prstGeom prst="rect">
            <a:avLst/>
          </a:prstGeom>
          <a:noFill/>
        </p:spPr>
        <p:txBody>
          <a:bodyPr wrap="none" rtlCol="0">
            <a:spAutoFit/>
          </a:bodyPr>
          <a:lstStyle/>
          <a:p>
            <a:r>
              <a:rPr lang="en-US" sz="3491" dirty="0">
                <a:solidFill>
                  <a:schemeClr val="bg1"/>
                </a:solidFill>
              </a:rPr>
              <a:t>February ’23</a:t>
            </a:r>
          </a:p>
        </p:txBody>
      </p:sp>
      <p:sp>
        <p:nvSpPr>
          <p:cNvPr id="62" name="TextBox 61">
            <a:extLst>
              <a:ext uri="{FF2B5EF4-FFF2-40B4-BE49-F238E27FC236}">
                <a16:creationId xmlns:a16="http://schemas.microsoft.com/office/drawing/2014/main" id="{6F0C4793-A093-3961-00D6-ACB187467D26}"/>
              </a:ext>
            </a:extLst>
          </p:cNvPr>
          <p:cNvSpPr txBox="1"/>
          <p:nvPr/>
        </p:nvSpPr>
        <p:spPr>
          <a:xfrm>
            <a:off x="19020343" y="22776535"/>
            <a:ext cx="3675793" cy="3412409"/>
          </a:xfrm>
          <a:prstGeom prst="rect">
            <a:avLst/>
          </a:prstGeom>
          <a:noFill/>
        </p:spPr>
        <p:txBody>
          <a:bodyPr wrap="square" rtlCol="0">
            <a:spAutoFit/>
          </a:bodyPr>
          <a:lstStyle/>
          <a:p>
            <a:pPr marL="374070" indent="-374070" defTabSz="1163772">
              <a:lnSpc>
                <a:spcPct val="90000"/>
              </a:lnSpc>
              <a:spcAft>
                <a:spcPct val="35000"/>
              </a:spcAft>
              <a:buFont typeface="Arial" panose="020B0604020202020204" pitchFamily="34" charset="0"/>
              <a:buChar char="•"/>
            </a:pPr>
            <a:r>
              <a:rPr lang="en-US" sz="2618" dirty="0">
                <a:solidFill>
                  <a:schemeClr val="bg1"/>
                </a:solidFill>
              </a:rPr>
              <a:t>Develop project sign</a:t>
            </a:r>
          </a:p>
          <a:p>
            <a:pPr marL="374070" indent="-374070" defTabSz="1163772">
              <a:lnSpc>
                <a:spcPct val="90000"/>
              </a:lnSpc>
              <a:spcAft>
                <a:spcPct val="35000"/>
              </a:spcAft>
              <a:buFont typeface="Arial" panose="020B0604020202020204" pitchFamily="34" charset="0"/>
              <a:buChar char="•"/>
            </a:pPr>
            <a:r>
              <a:rPr lang="en-US" sz="2618" dirty="0">
                <a:solidFill>
                  <a:schemeClr val="bg1"/>
                </a:solidFill>
              </a:rPr>
              <a:t> Deploy reef</a:t>
            </a:r>
          </a:p>
          <a:p>
            <a:pPr marL="374070" indent="-374070" defTabSz="1163772">
              <a:lnSpc>
                <a:spcPct val="90000"/>
              </a:lnSpc>
              <a:spcAft>
                <a:spcPct val="35000"/>
              </a:spcAft>
              <a:buFont typeface="Arial" panose="020B0604020202020204" pitchFamily="34" charset="0"/>
              <a:buChar char="•"/>
            </a:pPr>
            <a:r>
              <a:rPr lang="en-US" sz="2618" dirty="0">
                <a:solidFill>
                  <a:schemeClr val="bg1"/>
                </a:solidFill>
              </a:rPr>
              <a:t>Conduct outreach tours</a:t>
            </a:r>
          </a:p>
          <a:p>
            <a:endParaRPr lang="en-US" sz="9401" dirty="0"/>
          </a:p>
        </p:txBody>
      </p:sp>
      <p:grpSp>
        <p:nvGrpSpPr>
          <p:cNvPr id="2083" name="Group 2082">
            <a:extLst>
              <a:ext uri="{FF2B5EF4-FFF2-40B4-BE49-F238E27FC236}">
                <a16:creationId xmlns:a16="http://schemas.microsoft.com/office/drawing/2014/main" id="{D17F74F5-C6DD-C0B4-1BAE-706FD01AD263}"/>
              </a:ext>
            </a:extLst>
          </p:cNvPr>
          <p:cNvGrpSpPr/>
          <p:nvPr/>
        </p:nvGrpSpPr>
        <p:grpSpPr>
          <a:xfrm>
            <a:off x="37739782" y="16707370"/>
            <a:ext cx="5060750" cy="1980039"/>
            <a:chOff x="2381" y="2129102"/>
            <a:chExt cx="2901156" cy="1160462"/>
          </a:xfrm>
        </p:grpSpPr>
        <p:sp>
          <p:nvSpPr>
            <p:cNvPr id="2085" name="Arrow: Chevron 2084">
              <a:extLst>
                <a:ext uri="{FF2B5EF4-FFF2-40B4-BE49-F238E27FC236}">
                  <a16:creationId xmlns:a16="http://schemas.microsoft.com/office/drawing/2014/main" id="{CE10C60C-70A9-5122-450A-7B50CD639634}"/>
                </a:ext>
              </a:extLst>
            </p:cNvPr>
            <p:cNvSpPr/>
            <p:nvPr/>
          </p:nvSpPr>
          <p:spPr>
            <a:xfrm>
              <a:off x="2381" y="2129102"/>
              <a:ext cx="2901156" cy="1160462"/>
            </a:xfrm>
            <a:prstGeom prst="chevron">
              <a:avLst/>
            </a:prstGeom>
            <a:solidFill>
              <a:schemeClr val="accent6"/>
            </a:solidFill>
            <a:ln w="38100"/>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086" name="Arrow: Chevron 4">
              <a:extLst>
                <a:ext uri="{FF2B5EF4-FFF2-40B4-BE49-F238E27FC236}">
                  <a16:creationId xmlns:a16="http://schemas.microsoft.com/office/drawing/2014/main" id="{83BA36D6-16A6-1684-1F10-23325014716F}"/>
                </a:ext>
              </a:extLst>
            </p:cNvPr>
            <p:cNvSpPr txBox="1"/>
            <p:nvPr/>
          </p:nvSpPr>
          <p:spPr>
            <a:xfrm>
              <a:off x="582612" y="2129102"/>
              <a:ext cx="1740694" cy="1160462"/>
            </a:xfrm>
            <a:prstGeom prst="rect">
              <a:avLst/>
            </a:prstGeom>
            <a:ln w="38100"/>
          </p:spPr>
          <p:style>
            <a:lnRef idx="0">
              <a:scrgbClr r="0" g="0" b="0"/>
            </a:lnRef>
            <a:fillRef idx="0">
              <a:scrgbClr r="0" g="0" b="0"/>
            </a:fillRef>
            <a:effectRef idx="0">
              <a:scrgbClr r="0" g="0" b="0"/>
            </a:effectRef>
            <a:fontRef idx="minor">
              <a:schemeClr val="lt1"/>
            </a:fontRef>
          </p:style>
          <p:txBody>
            <a:bodyPr spcFirstLastPara="0" vert="horz" wrap="square" lIns="283672" tIns="94558" rIns="94558" bIns="94558" numCol="1" spcCol="1270" anchor="ctr" anchorCtr="0">
              <a:noAutofit/>
            </a:bodyPr>
            <a:lstStyle/>
            <a:p>
              <a:pPr algn="ctr" defTabSz="3151883">
                <a:lnSpc>
                  <a:spcPct val="90000"/>
                </a:lnSpc>
                <a:spcAft>
                  <a:spcPct val="35000"/>
                </a:spcAft>
              </a:pPr>
              <a:endParaRPr lang="en-US" sz="7091" dirty="0"/>
            </a:p>
          </p:txBody>
        </p:sp>
      </p:grpSp>
      <p:sp>
        <p:nvSpPr>
          <p:cNvPr id="38" name="TextBox 37">
            <a:extLst>
              <a:ext uri="{FF2B5EF4-FFF2-40B4-BE49-F238E27FC236}">
                <a16:creationId xmlns:a16="http://schemas.microsoft.com/office/drawing/2014/main" id="{36960CDD-9E52-B01F-8AB1-E1F83EDC66F2}"/>
              </a:ext>
            </a:extLst>
          </p:cNvPr>
          <p:cNvSpPr txBox="1"/>
          <p:nvPr/>
        </p:nvSpPr>
        <p:spPr>
          <a:xfrm>
            <a:off x="38609020" y="16648448"/>
            <a:ext cx="3867605" cy="1788054"/>
          </a:xfrm>
          <a:prstGeom prst="rect">
            <a:avLst/>
          </a:prstGeom>
          <a:noFill/>
          <a:ln>
            <a:noFill/>
          </a:ln>
        </p:spPr>
        <p:txBody>
          <a:bodyPr wrap="square">
            <a:spAutoFit/>
          </a:bodyPr>
          <a:lstStyle/>
          <a:p>
            <a:pPr algn="ctr" defTabSz="1163772">
              <a:lnSpc>
                <a:spcPct val="90000"/>
              </a:lnSpc>
              <a:spcAft>
                <a:spcPct val="35000"/>
              </a:spcAft>
            </a:pPr>
            <a:endParaRPr lang="en-US" sz="1309" dirty="0"/>
          </a:p>
          <a:p>
            <a:pPr marL="374070" indent="-374070" defTabSz="1163772">
              <a:lnSpc>
                <a:spcPct val="90000"/>
              </a:lnSpc>
              <a:spcAft>
                <a:spcPct val="35000"/>
              </a:spcAft>
              <a:buFont typeface="Arial" panose="020B0604020202020204" pitchFamily="34" charset="0"/>
              <a:buChar char="•"/>
            </a:pPr>
            <a:r>
              <a:rPr lang="en-US" sz="2182" dirty="0">
                <a:solidFill>
                  <a:schemeClr val="bg1"/>
                </a:solidFill>
              </a:rPr>
              <a:t>SOPs approved</a:t>
            </a:r>
          </a:p>
          <a:p>
            <a:pPr marL="374070" indent="-374070" defTabSz="1163772">
              <a:lnSpc>
                <a:spcPct val="90000"/>
              </a:lnSpc>
              <a:spcAft>
                <a:spcPct val="35000"/>
              </a:spcAft>
              <a:buFont typeface="Arial" panose="020B0604020202020204" pitchFamily="34" charset="0"/>
              <a:buChar char="•"/>
            </a:pPr>
            <a:r>
              <a:rPr lang="en-US" sz="2182" dirty="0">
                <a:solidFill>
                  <a:schemeClr val="bg1"/>
                </a:solidFill>
              </a:rPr>
              <a:t>QAPP draft developed</a:t>
            </a:r>
          </a:p>
          <a:p>
            <a:pPr marL="374070" indent="-374070" defTabSz="1163772">
              <a:lnSpc>
                <a:spcPct val="90000"/>
              </a:lnSpc>
              <a:spcAft>
                <a:spcPct val="35000"/>
              </a:spcAft>
              <a:buFont typeface="Arial" panose="020B0604020202020204" pitchFamily="34" charset="0"/>
              <a:buChar char="•"/>
            </a:pPr>
            <a:r>
              <a:rPr lang="en-US" sz="2182" dirty="0">
                <a:solidFill>
                  <a:schemeClr val="bg1"/>
                </a:solidFill>
              </a:rPr>
              <a:t>Gathered historic wind and water level data</a:t>
            </a:r>
          </a:p>
        </p:txBody>
      </p:sp>
      <p:sp>
        <p:nvSpPr>
          <p:cNvPr id="2109" name="TextBox 2108">
            <a:extLst>
              <a:ext uri="{FF2B5EF4-FFF2-40B4-BE49-F238E27FC236}">
                <a16:creationId xmlns:a16="http://schemas.microsoft.com/office/drawing/2014/main" id="{AFB6E3A7-EDF4-9E72-C7E7-35D54CD44E57}"/>
              </a:ext>
            </a:extLst>
          </p:cNvPr>
          <p:cNvSpPr txBox="1"/>
          <p:nvPr/>
        </p:nvSpPr>
        <p:spPr>
          <a:xfrm>
            <a:off x="9777256" y="12597413"/>
            <a:ext cx="10640029" cy="428131"/>
          </a:xfrm>
          <a:prstGeom prst="rect">
            <a:avLst/>
          </a:prstGeom>
          <a:noFill/>
        </p:spPr>
        <p:txBody>
          <a:bodyPr wrap="none" rtlCol="0">
            <a:spAutoFit/>
          </a:bodyPr>
          <a:lstStyle/>
          <a:p>
            <a:r>
              <a:rPr lang="en-US" sz="2182" dirty="0">
                <a:solidFill>
                  <a:schemeClr val="bg1"/>
                </a:solidFill>
              </a:rPr>
              <a:t>Figure 1. Locus map of Nantucket, MA showing the project site in Sesachacha Pond.</a:t>
            </a:r>
          </a:p>
        </p:txBody>
      </p:sp>
      <p:sp>
        <p:nvSpPr>
          <p:cNvPr id="2110" name="TextBox 2109">
            <a:extLst>
              <a:ext uri="{FF2B5EF4-FFF2-40B4-BE49-F238E27FC236}">
                <a16:creationId xmlns:a16="http://schemas.microsoft.com/office/drawing/2014/main" id="{F0CD8B50-265C-C949-DC0C-60E6D91F80ED}"/>
              </a:ext>
            </a:extLst>
          </p:cNvPr>
          <p:cNvSpPr txBox="1"/>
          <p:nvPr/>
        </p:nvSpPr>
        <p:spPr>
          <a:xfrm>
            <a:off x="13722459" y="32481917"/>
            <a:ext cx="14013773" cy="394595"/>
          </a:xfrm>
          <a:prstGeom prst="rect">
            <a:avLst/>
          </a:prstGeom>
          <a:noFill/>
        </p:spPr>
        <p:txBody>
          <a:bodyPr wrap="none" rtlCol="0">
            <a:spAutoFit/>
          </a:bodyPr>
          <a:lstStyle/>
          <a:p>
            <a:r>
              <a:rPr lang="en-US" sz="1964" dirty="0">
                <a:solidFill>
                  <a:schemeClr val="bg1"/>
                </a:solidFill>
              </a:rPr>
              <a:t>Figure 3. Conceptual design produced by Horsley Witten Group of nearshore reef and living shoreline for Sesachacha Pond.</a:t>
            </a:r>
          </a:p>
        </p:txBody>
      </p:sp>
      <p:sp>
        <p:nvSpPr>
          <p:cNvPr id="97" name="TextBox 96">
            <a:extLst>
              <a:ext uri="{FF2B5EF4-FFF2-40B4-BE49-F238E27FC236}">
                <a16:creationId xmlns:a16="http://schemas.microsoft.com/office/drawing/2014/main" id="{EE3A035F-6E70-A7B7-7AB4-597CB06E3C11}"/>
              </a:ext>
            </a:extLst>
          </p:cNvPr>
          <p:cNvSpPr txBox="1"/>
          <p:nvPr/>
        </p:nvSpPr>
        <p:spPr>
          <a:xfrm>
            <a:off x="28381403" y="32515493"/>
            <a:ext cx="6596678" cy="394595"/>
          </a:xfrm>
          <a:prstGeom prst="rect">
            <a:avLst/>
          </a:prstGeom>
          <a:noFill/>
        </p:spPr>
        <p:txBody>
          <a:bodyPr wrap="none" rtlCol="0">
            <a:spAutoFit/>
          </a:bodyPr>
          <a:lstStyle/>
          <a:p>
            <a:r>
              <a:rPr lang="en-US" sz="1964" dirty="0">
                <a:solidFill>
                  <a:schemeClr val="bg1"/>
                </a:solidFill>
              </a:rPr>
              <a:t>Figure 4. Reef balls serve as excellent habitat for oysters.</a:t>
            </a:r>
          </a:p>
        </p:txBody>
      </p:sp>
      <p:sp>
        <p:nvSpPr>
          <p:cNvPr id="98" name="TextBox 97">
            <a:extLst>
              <a:ext uri="{FF2B5EF4-FFF2-40B4-BE49-F238E27FC236}">
                <a16:creationId xmlns:a16="http://schemas.microsoft.com/office/drawing/2014/main" id="{1E9F1A81-FBAB-0365-B336-87EE1A2B27DC}"/>
              </a:ext>
            </a:extLst>
          </p:cNvPr>
          <p:cNvSpPr txBox="1"/>
          <p:nvPr/>
        </p:nvSpPr>
        <p:spPr>
          <a:xfrm>
            <a:off x="35207225" y="32504125"/>
            <a:ext cx="7626768" cy="394595"/>
          </a:xfrm>
          <a:prstGeom prst="rect">
            <a:avLst/>
          </a:prstGeom>
          <a:noFill/>
        </p:spPr>
        <p:txBody>
          <a:bodyPr wrap="none" rtlCol="0">
            <a:spAutoFit/>
          </a:bodyPr>
          <a:lstStyle/>
          <a:p>
            <a:r>
              <a:rPr lang="en-US" sz="1964" dirty="0">
                <a:solidFill>
                  <a:schemeClr val="bg1"/>
                </a:solidFill>
              </a:rPr>
              <a:t>Figure 5. Reef balls promoting marsh growth at Stratford Point, CT.</a:t>
            </a:r>
          </a:p>
        </p:txBody>
      </p:sp>
      <p:sp>
        <p:nvSpPr>
          <p:cNvPr id="99" name="TextBox 98">
            <a:extLst>
              <a:ext uri="{FF2B5EF4-FFF2-40B4-BE49-F238E27FC236}">
                <a16:creationId xmlns:a16="http://schemas.microsoft.com/office/drawing/2014/main" id="{595F9FDC-9E17-36D0-BC5D-0F4C26393FF0}"/>
              </a:ext>
            </a:extLst>
          </p:cNvPr>
          <p:cNvSpPr txBox="1"/>
          <p:nvPr/>
        </p:nvSpPr>
        <p:spPr>
          <a:xfrm>
            <a:off x="40913784" y="32272395"/>
            <a:ext cx="2476960" cy="209929"/>
          </a:xfrm>
          <a:prstGeom prst="rect">
            <a:avLst/>
          </a:prstGeom>
          <a:noFill/>
        </p:spPr>
        <p:txBody>
          <a:bodyPr wrap="none" rtlCol="0">
            <a:spAutoFit/>
          </a:bodyPr>
          <a:lstStyle/>
          <a:p>
            <a:r>
              <a:rPr lang="en-US" sz="764" dirty="0">
                <a:solidFill>
                  <a:schemeClr val="bg1"/>
                </a:solidFill>
              </a:rPr>
              <a:t>Picture from Jennifer Mattei, Sacred Heart University</a:t>
            </a:r>
            <a:endParaRPr lang="en-US" sz="1745" dirty="0">
              <a:solidFill>
                <a:schemeClr val="bg1"/>
              </a:solidFill>
            </a:endParaRPr>
          </a:p>
        </p:txBody>
      </p:sp>
      <p:sp>
        <p:nvSpPr>
          <p:cNvPr id="100" name="TextBox 99">
            <a:extLst>
              <a:ext uri="{FF2B5EF4-FFF2-40B4-BE49-F238E27FC236}">
                <a16:creationId xmlns:a16="http://schemas.microsoft.com/office/drawing/2014/main" id="{BD4B796D-BEB3-6899-43F7-09473D3A1ED2}"/>
              </a:ext>
            </a:extLst>
          </p:cNvPr>
          <p:cNvSpPr txBox="1"/>
          <p:nvPr/>
        </p:nvSpPr>
        <p:spPr>
          <a:xfrm>
            <a:off x="31923397" y="32247493"/>
            <a:ext cx="1478290" cy="209929"/>
          </a:xfrm>
          <a:prstGeom prst="rect">
            <a:avLst/>
          </a:prstGeom>
          <a:noFill/>
        </p:spPr>
        <p:txBody>
          <a:bodyPr wrap="none" rtlCol="0">
            <a:spAutoFit/>
          </a:bodyPr>
          <a:lstStyle/>
          <a:p>
            <a:r>
              <a:rPr lang="en-US" sz="764" dirty="0">
                <a:solidFill>
                  <a:schemeClr val="bg1"/>
                </a:solidFill>
              </a:rPr>
              <a:t>Picture from Reef Innovations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0E6D348-16AA-4E83-A115-EB4EF96861E6}">
  <we:reference id="wa104381637" version="1.0.0.0" store="en-US" storeType="OMEX"/>
  <we:alternateReferences>
    <we:reference id="WA104381637" version="1.0.0.0" store="WA104381637"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25232</TotalTime>
  <Words>783</Words>
  <Application>Microsoft Office PowerPoint</Application>
  <PresentationFormat>Custom</PresentationFormat>
  <Paragraphs>127</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UMASS Dartmouth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Student ??????</dc:creator>
  <cp:lastModifiedBy>Leah Hill</cp:lastModifiedBy>
  <cp:revision>252</cp:revision>
  <dcterms:created xsi:type="dcterms:W3CDTF">2006-02-13T19:38:18Z</dcterms:created>
  <dcterms:modified xsi:type="dcterms:W3CDTF">2023-06-09T15:39:50Z</dcterms:modified>
</cp:coreProperties>
</file>